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75" r:id="rId2"/>
    <p:sldId id="397" r:id="rId3"/>
    <p:sldId id="418" r:id="rId4"/>
    <p:sldId id="329" r:id="rId5"/>
    <p:sldId id="395" r:id="rId6"/>
    <p:sldId id="408" r:id="rId7"/>
    <p:sldId id="417" r:id="rId8"/>
    <p:sldId id="416" r:id="rId9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E35"/>
    <a:srgbClr val="C20000"/>
    <a:srgbClr val="3D8124"/>
    <a:srgbClr val="3D8225"/>
    <a:srgbClr val="D6AD39"/>
    <a:srgbClr val="D86ECC"/>
    <a:srgbClr val="E6892F"/>
    <a:srgbClr val="EEB174"/>
    <a:srgbClr val="C00000"/>
    <a:srgbClr val="C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0357B2-6D57-4641-937E-4C80FB557A21}" v="78" dt="2025-01-23T09:48:32.0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49" autoAdjust="0"/>
    <p:restoredTop sz="95440"/>
  </p:normalViewPr>
  <p:slideViewPr>
    <p:cSldViewPr snapToGrid="0">
      <p:cViewPr varScale="1">
        <p:scale>
          <a:sx n="81" d="100"/>
          <a:sy n="81" d="100"/>
        </p:scale>
        <p:origin x="208" y="6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97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nabe ledoux" userId="14effb584588347e" providerId="LiveId" clId="{CD0357B2-6D57-4641-937E-4C80FB557A21}"/>
    <pc:docChg chg="custSel addSld delSld modSld sldOrd">
      <pc:chgData name="barnabe ledoux" userId="14effb584588347e" providerId="LiveId" clId="{CD0357B2-6D57-4641-937E-4C80FB557A21}" dt="2025-01-28T17:44:32.491" v="132" actId="1076"/>
      <pc:docMkLst>
        <pc:docMk/>
      </pc:docMkLst>
      <pc:sldChg chg="addSp delSp modSp mod modAnim">
        <pc:chgData name="barnabe ledoux" userId="14effb584588347e" providerId="LiveId" clId="{CD0357B2-6D57-4641-937E-4C80FB557A21}" dt="2025-01-23T09:41:28.172" v="98" actId="207"/>
        <pc:sldMkLst>
          <pc:docMk/>
          <pc:sldMk cId="4031715759" sldId="375"/>
        </pc:sldMkLst>
        <pc:spChg chg="add mod">
          <ac:chgData name="barnabe ledoux" userId="14effb584588347e" providerId="LiveId" clId="{CD0357B2-6D57-4641-937E-4C80FB557A21}" dt="2025-01-23T09:41:28.172" v="98" actId="207"/>
          <ac:spMkLst>
            <pc:docMk/>
            <pc:sldMk cId="4031715759" sldId="375"/>
            <ac:spMk id="4" creationId="{A69F46D1-19C4-03A3-B366-92AC60901D70}"/>
          </ac:spMkLst>
        </pc:spChg>
        <pc:spChg chg="mod">
          <ac:chgData name="barnabe ledoux" userId="14effb584588347e" providerId="LiveId" clId="{CD0357B2-6D57-4641-937E-4C80FB557A21}" dt="2025-01-23T09:40:05.181" v="88"/>
          <ac:spMkLst>
            <pc:docMk/>
            <pc:sldMk cId="4031715759" sldId="375"/>
            <ac:spMk id="6" creationId="{C60E6CE8-7AB6-B54A-8434-8F730542E2DD}"/>
          </ac:spMkLst>
        </pc:spChg>
        <pc:spChg chg="mod">
          <ac:chgData name="barnabe ledoux" userId="14effb584588347e" providerId="LiveId" clId="{CD0357B2-6D57-4641-937E-4C80FB557A21}" dt="2025-01-23T09:37:02.103" v="85" actId="20577"/>
          <ac:spMkLst>
            <pc:docMk/>
            <pc:sldMk cId="4031715759" sldId="375"/>
            <ac:spMk id="10" creationId="{4F3ADD61-2186-78AB-2FF6-DDC10AC4F6D7}"/>
          </ac:spMkLst>
        </pc:spChg>
        <pc:picChg chg="mod">
          <ac:chgData name="barnabe ledoux" userId="14effb584588347e" providerId="LiveId" clId="{CD0357B2-6D57-4641-937E-4C80FB557A21}" dt="2025-01-23T09:36:47.003" v="64" actId="1036"/>
          <ac:picMkLst>
            <pc:docMk/>
            <pc:sldMk cId="4031715759" sldId="375"/>
            <ac:picMk id="9" creationId="{8190A5BE-8712-244D-430C-E64AB3F39832}"/>
          </ac:picMkLst>
        </pc:picChg>
      </pc:sldChg>
      <pc:sldChg chg="del ord">
        <pc:chgData name="barnabe ledoux" userId="14effb584588347e" providerId="LiveId" clId="{CD0357B2-6D57-4641-937E-4C80FB557A21}" dt="2025-01-23T10:20:01.226" v="125" actId="47"/>
        <pc:sldMkLst>
          <pc:docMk/>
          <pc:sldMk cId="2141296156" sldId="394"/>
        </pc:sldMkLst>
      </pc:sldChg>
      <pc:sldChg chg="addSp delSp modSp mod">
        <pc:chgData name="barnabe ledoux" userId="14effb584588347e" providerId="LiveId" clId="{CD0357B2-6D57-4641-937E-4C80FB557A21}" dt="2025-01-28T17:44:32.491" v="132" actId="1076"/>
        <pc:sldMkLst>
          <pc:docMk/>
          <pc:sldMk cId="61647977" sldId="395"/>
        </pc:sldMkLst>
        <pc:picChg chg="add del mod">
          <ac:chgData name="barnabe ledoux" userId="14effb584588347e" providerId="LiveId" clId="{CD0357B2-6D57-4641-937E-4C80FB557A21}" dt="2025-01-28T17:44:24.040" v="130" actId="478"/>
          <ac:picMkLst>
            <pc:docMk/>
            <pc:sldMk cId="61647977" sldId="395"/>
            <ac:picMk id="4" creationId="{13CD5232-4418-395B-E1A0-C4B23E985208}"/>
          </ac:picMkLst>
        </pc:picChg>
        <pc:picChg chg="add mod">
          <ac:chgData name="barnabe ledoux" userId="14effb584588347e" providerId="LiveId" clId="{CD0357B2-6D57-4641-937E-4C80FB557A21}" dt="2025-01-28T17:44:32.491" v="132" actId="1076"/>
          <ac:picMkLst>
            <pc:docMk/>
            <pc:sldMk cId="61647977" sldId="395"/>
            <ac:picMk id="8" creationId="{2872D001-AF7F-86B8-861B-2B9F7928B198}"/>
          </ac:picMkLst>
        </pc:picChg>
        <pc:picChg chg="del">
          <ac:chgData name="barnabe ledoux" userId="14effb584588347e" providerId="LiveId" clId="{CD0357B2-6D57-4641-937E-4C80FB557A21}" dt="2025-01-28T12:54:35.461" v="128" actId="478"/>
          <ac:picMkLst>
            <pc:docMk/>
            <pc:sldMk cId="61647977" sldId="395"/>
            <ac:picMk id="8" creationId="{8B896940-53F7-50FE-DF0E-606533E76A1A}"/>
          </ac:picMkLst>
        </pc:picChg>
      </pc:sldChg>
      <pc:sldChg chg="delSp modSp add del mod ord setBg delDesignElem">
        <pc:chgData name="barnabe ledoux" userId="14effb584588347e" providerId="LiveId" clId="{CD0357B2-6D57-4641-937E-4C80FB557A21}" dt="2025-01-23T10:20:02.859" v="126" actId="47"/>
        <pc:sldMkLst>
          <pc:docMk/>
          <pc:sldMk cId="85239151" sldId="41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C4436DF-C117-E716-AC14-3DE093F97B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54EBCF9-D276-8959-8C48-62A96F804A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78AEC-5429-41C5-947F-36D1B595FD67}" type="datetime1">
              <a:rPr lang="fr-FR" smtClean="0"/>
              <a:t>08/09/2025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F519C6-69D3-C85C-4E9D-AB9BDE76B4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95A6C8D-1BA3-033A-803D-1647FD1758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45609-722E-460B-8EA2-48A3E992DD8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33717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7:47:32.3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48 135 24575,'7'1'0,"0"1"0,-1-1 0,1 1 0,0 0 0,-1 1 0,0-1 0,0 1 0,0 0 0,0 1 0,9 6 0,-8-5 0,1 0 0,0 0 0,0-1 0,0 0 0,1-1 0,8 3 0,7-2 0,-12-2 0,1 0 0,-1 0 0,0 1 0,20 9 0,-30-12 0,0 1 0,0 0 0,-1 0 0,1 0 0,-1 0 0,1 0 0,0 0 0,-1 0 0,0 1 0,1-1 0,-1 0 0,0 1 0,0 0 0,0-1 0,0 1 0,0-1 0,0 1 0,0 0 0,0 0 0,-1-1 0,1 1 0,-1 0 0,1 0 0,-1 0 0,0 0 0,1 0 0,-1 0 0,0-1 0,-1 1 0,1 0 0,0 0 0,0 0 0,-1 0 0,1 0 0,-1 0 0,0-1 0,0 3 0,-1-1 0,0 0 0,0 0 0,0-1 0,0 1 0,0-1 0,0 0 0,0 0 0,-1 0 0,0 0 0,1 0 0,-1 0 0,0 0 0,0-1 0,0 1 0,0-1 0,0 0 0,0 0 0,0 0 0,0-1 0,0 1 0,0-1 0,-5 1 0,-12 0 0,0 0 0,-29-3 0,26 1 0,19 1 0,1 0 0,-1 0 0,1 0 0,-1 0 0,1-1 0,-1 0 0,1 0 0,-1 0 0,1 0 0,0 0 0,-1-1 0,1 1 0,0-1 0,0 0 0,0 0 0,0 0 0,-4-5 0,5 3 0,0 1 0,0 0 0,0-1 0,1 1 0,-1-1 0,1 1 0,0-1 0,0 0 0,0 0 0,1 0 0,-1 1 0,1-1 0,0 0 0,0 0 0,0 0 0,2-5 0,-1 4 0,0 0 0,0 0 0,1 0 0,-1 1 0,1-1 0,0 1 0,1-1 0,-1 1 0,1 0 0,0 0 0,0 0 0,0 0 0,0 0 0,1 1 0,-1-1 0,1 1 0,0 0 0,0 0 0,0 1 0,1-1 0,7-3 0,-6 4 0,0-1 0,0 1 0,1 0 0,-1 1 0,1-1 0,-1 1 0,0 0 0,1 1 0,0 0 0,-1 0 0,1 0 0,-1 1 0,1 0 0,-1 0 0,1 0 0,6 4 0,-11-4 0,1 0 0,-1 1 0,0 0 0,0-1 0,0 1 0,0 0 0,0 0 0,0 0 0,0 1 0,-1-1 0,1 0 0,-1 1 0,1-1 0,-1 0 0,0 1 0,0 0 0,0-1 0,-1 1 0,1 0 0,-1-1 0,1 1 0,-1 5 0,1 9 0,0 0 0,-4 28 0,1-21 0,2-19 0,0 0 0,-1 0 0,0 0 0,1-1 0,-1 1 0,-1 0 0,1-1 0,-1 1 0,0-1 0,0 0 0,0 1 0,-1-1 0,1 0 0,-1 0 0,0-1 0,-4 5 0,4-5 0,0-1 0,0 0 0,0 0 0,-1 0 0,1-1 0,0 1 0,-1-1 0,1 0 0,-1 0 0,0 0 0,1 0 0,-1-1 0,0 1 0,1-1 0,-1 0 0,0 0 0,1-1 0,-1 1 0,0-1 0,1 1 0,-8-3 0,4 0 0,-1 0 0,0 0 0,1-1 0,0 0 0,0 0 0,0-1 0,0 0 0,1 0 0,0-1 0,0 1 0,0-1 0,1 0 0,0-1 0,0 0 0,1 1 0,-1-1 0,1-1 0,-3-8 0,1 3 0,1-1 0,1 0 0,0 0 0,1 0 0,0 0 0,1 0 0,1-1 0,0 1 0,2-22 0,0 33 0,-1 0 0,1 0 0,0 0 0,0 0 0,0 0 0,0 1 0,1-1 0,-1 0 0,1 0 0,-1 1 0,1-1 0,0 1 0,0 0 0,0 0 0,1-1 0,-1 1 0,0 0 0,1 1 0,-1-1 0,1 0 0,0 1 0,-1 0 0,1-1 0,0 1 0,0 0 0,0 0 0,0 1 0,6-2 0,-2 1 0,1 0 0,-1 0 0,1 1 0,-1 0 0,1 0 0,-1 1 0,1 0 0,-1 0 0,1 1 0,-1 0 0,8 3 0,-11-3 0,-1 1 0,1-1 0,0 1 0,-1 0 0,0 0 0,1 0 0,-1 0 0,-1 0 0,1 1 0,0 0 0,-1-1 0,0 1 0,0 0 0,0 0 0,0 0 0,0 0 0,-1 0 0,0 1 0,0-1 0,0 0 0,0 7 0,1 13 0,0 0 0,-4 43 0,0-34 0,2-30 0,0 1 0,0-1 0,0 0 0,-1 0 0,1 0 0,-1 0 0,0 0 0,1 0 0,-2 0 0,1 0 0,0 0 0,0 0 0,-1-1 0,0 1 0,1 0 0,-1-1 0,0 1 0,0-1 0,-4 3 0,3-3 0,-1 0 0,0 0 0,1 0 0,-1-1 0,0 0 0,0 0 0,0 0 0,0 0 0,0 0 0,0-1 0,0 0 0,0 0 0,0 0 0,-8-1 0,7 0 0,0-1 0,0 1 0,0-1 0,0 0 0,0 0 0,0 0 0,0-1 0,0 1 0,1-1 0,0-1 0,-1 1 0,1 0 0,0-1 0,1 0 0,-1 0 0,1 0 0,0-1 0,0 1 0,0-1 0,0 1 0,1-1 0,-4-9 0,1 0 0,0 0 0,0-1 0,2 1 0,0-1 0,0 0 0,0-29 0,3 38 0,0-1 0,0 1 0,0 0 0,1 0 0,0 0 0,0 0 0,1 0 0,-1 0 0,4-7 0,-3 10 0,0 1 0,-1 0 0,1 0 0,0 0 0,0 0 0,0 0 0,1 0 0,-1 1 0,0-1 0,1 1 0,-1-1 0,1 1 0,-1 0 0,1 0 0,0 0 0,-1 0 0,1 1 0,0-1 0,0 1 0,0 0 0,-1-1 0,5 2 0,5-2 0,0 1 0,0 0 0,0 1 0,0 0 0,0 1 0,18 5 0,-27-6 0,1 0 0,-1 1 0,1-1 0,-1 1 0,1 0 0,-1 0 0,0 0 0,0 0 0,0 1 0,0 0 0,0-1 0,-1 1 0,1 0 0,-1 0 0,0 0 0,0 0 0,0 1 0,0-1 0,0 1 0,-1-1 0,1 1 0,-1-1 0,0 1 0,0 4 0,8 38 0,-2-16 0,-2 0 0,2 48 0,-6-72 0,-1 1 0,-1 0 0,1-1 0,-1 1 0,0-1 0,0 1 0,-1-1 0,0 1 0,0-1 0,-1 0 0,1 0 0,-1 0 0,-1 0 0,1 0 0,-1-1 0,0 0 0,-6 7 0,5-8 0,0-1 0,-1 0 0,1 0 0,-1-1 0,1 0 0,-1 0 0,1 0 0,-1 0 0,0-1 0,0 0 0,0 0 0,0-1 0,0 0 0,0 0 0,-7-1 0,8 1 0,-1 0 0,1-1 0,0 0 0,-1 0 0,1 0 0,0 0 0,0-1 0,0 0 0,0 0 0,0 0 0,0-1 0,0 0 0,1 0 0,0 0 0,-1 0 0,-5-7 0,3-2 0,0 1 0,1-1 0,1 0 0,0 0 0,1-1 0,0 0 0,1 1 0,0-1 0,-1-18 0,0-18 0,3-52 0,1 99 0,0-1 0,0-1 0,0 1 0,0-1 0,0 1 0,1-1 0,-1 1 0,1 0 0,0-1 0,0 1 0,0 0 0,1 0 0,-1 0 0,1-1 0,0 2 0,0-1 0,4-5 0,-3 6 0,0 0 0,0 0 0,0 0 0,1 0 0,-1 1 0,0 0 0,1-1 0,-1 1 0,1 1 0,0-1 0,-1 0 0,1 1 0,0 0 0,-1 0 0,1 0 0,3 0 0,0 1 0,0 1 0,0-1 0,-1 1 0,1 0 0,-1 0 0,0 1 0,1 0 0,-1 0 0,0 0 0,-1 1 0,1 0 0,-1 0 0,1 1 0,-1-1 0,-1 1 0,1 0 0,-1 0 0,1 1 0,4 9 0,0-1 0,0 1 0,-2 0 0,1 1 0,-2 0 0,0 0 0,6 30 0,-5-10 0,-2-15 0,-1 0 0,3 39 0,2-5 0,-7-48 0,0 1 0,0-1 0,-1 1 0,0-1 0,0 1 0,-1 0 0,0-1 0,-2 14 0,2-20 0,-1-1 0,1 1 0,0 0 0,-1 0 0,1 0 0,-1 0 0,1 0 0,-1 0 0,0-1 0,1 1 0,-1 0 0,0-1 0,1 1 0,-1 0 0,0-1 0,0 1 0,0-1 0,0 1 0,1-1 0,-1 1 0,0-1 0,0 0 0,0 1 0,0-1 0,0 0 0,0 0 0,0 0 0,0 0 0,0 0 0,0 0 0,0 0 0,0 0 0,0 0 0,0 0 0,0-1 0,0 1 0,0 0 0,0-1 0,0 1 0,1 0 0,-1-1 0,0 1 0,0-1 0,0 0 0,0 1 0,-1-2 0,-41-31 0,42 32 0,-17-15 0,1-1 0,0-1 0,1-1 0,1-1 0,1 0 0,1 0 0,1-2 0,-12-26 0,11 21 0,8 19 0,1 0 0,0 0 0,1 0 0,0 0 0,0-1 0,0 1 0,1-1 0,1 0 0,-1 0 0,1-12 0,27 65 0,-15-8 0,12 68 0,-2-5 0,-20-96 0,0 0 0,0 0 0,0 0 0,0 0 0,1 0 0,-1-1 0,1 1 0,0 0 0,-1-1 0,4 3 0,-5-4 0,0-1 0,1 0 0,-1 0 0,0 0 0,0 0 0,0 1 0,1-1 0,-1 0 0,0 0 0,0 0 0,1 0 0,-1 0 0,0 0 0,0 0 0,1 0 0,-1 0 0,0 0 0,1 0 0,-1 0 0,0 0 0,0 0 0,1 0 0,-1 0 0,0 0 0,0 0 0,1 0 0,-1 0 0,0 0 0,0 0 0,1 0 0,-1-1 0,0 1 0,0 0 0,1 0 0,-1 0 0,0 0 0,1-1 0,5-21 0,-3-17 0,-2 0 0,-2-1 0,-11-69 0,0-14 0,10 96 0,-1-1 0,-1 1 0,-8-29 0,28 111 0,36 144 0,-44-158 0,-2-1 0,-1 1 0,-1 47 0,-4-83 0,4 51 0,-4-54 0,0-1 0,0 0 0,0 0 0,1 0 0,-1 1 0,1-1 0,-1 0 0,1 0 0,-1 0 0,1 0 0,-1 1 0,1-1 0,0 0 0,0 0 0,0-1 0,0 1 0,0 0 0,0 0 0,0 0 0,0 0 0,0-1 0,0 1 0,0-1 0,0 1 0,0-1 0,0 1 0,1-1 0,-1 1 0,0-1 0,0 0 0,1 0 0,-1 0 0,0 0 0,0 0 0,1 0 0,-1 0 0,0 0 0,2-1 0,-1 1 0,0-1 0,0 0 0,-1-1 0,1 1 0,-1 0 0,1 0 0,-1-1 0,1 1 0,-1-1 0,0 1 0,0-1 0,0 1 0,0-1 0,0 0 0,0 0 0,0 1 0,0-1 0,-1 0 0,1 0 0,-1 0 0,1 0 0,-1 0 0,1-2 0,3-53 0,-4 50 0,-2-105 0,0 65 0,4-62 0,-2 108 0,0 0 0,0 1 0,0-1 0,0 0 0,0 0 0,0 0 0,0 1 0,0-1 0,0 0 0,1 0 0,-1 1 0,0-1 0,0 0 0,1 0 0,-1 1 0,1-1 0,-1 0 0,0 1 0,1-1 0,-1 0 0,1 1 0,0-1 0,0 0 0,8 13 0,5 30 0,-7-2 0,-1-1 0,-3 1 0,-1 1 0,-4 47 0,4 74 0,-2-161 0,0 1 0,-1-1 0,1 0 0,0 0 0,0 1 0,1-1 0,-1 0 0,0 0 0,0 1 0,1-1 0,-1 0 0,0 0 0,1 0 0,-1 0 0,1 0 0,0 1 0,-1-1 0,1 0 0,0 0 0,0 0 0,-1 0 0,1-1 0,0 1 0,0 0 0,0 0 0,0 0 0,0-1 0,0 1 0,0-1 0,1 1 0,-1-1 0,0 1 0,2 0 0,-2-2 0,1 1 0,0-1 0,-1 0 0,1 0 0,0 0 0,-1 1 0,1-1 0,-1-1 0,1 1 0,-1 0 0,0 0 0,1-1 0,-1 1 0,0 0 0,0-1 0,0 1 0,0-1 0,0 1 0,0-1 0,-1 0 0,1 1 0,1-4 0,3-13 0,0 0 0,-1 0 0,-1 0 0,-1 0 0,1-29 0,-7-94 0,2 82 0,4 165 0,-5 123 0,4-228 0,-1 0 0,0 0 0,0-1 0,0 1 0,0 0 0,0 0 0,0-1 0,0 1 0,0 0 0,0 0 0,0-1 0,0 1 0,-1 0 0,1-1 0,0 1 0,-1 0 0,1-1 0,0 1 0,-1 0 0,1-1 0,0 1 0,-1 0 0,1-1 0,-1 1 0,0-1 0,1 1 0,-1-1 0,1 1 0,-1-1 0,0 0 0,1 1 0,-1-1 0,0 0 0,0 1 0,-1-2 0,1 0 0,-1 1 0,1-1 0,-1 0 0,1 0 0,-1 0 0,1 0 0,0-1 0,0 1 0,-1 0 0,1 0 0,0-1 0,-1-2 0,-33-55 0,-3-23 0,5-1 0,3-2 0,-28-128 0,56 211 0,1 14 0,-1 36 0,-4 57 0,4-95-151,0 0-1,-1 1 0,0-1 0,-1 0 1,0 0-1,-1-1 0,0 1 1,-7 9-1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2290545-5A73-4FD8-B3F3-3EA264A30574}" type="datetime1">
              <a:rPr lang="fr-FR" noProof="0" smtClean="0"/>
              <a:t>08/09/2025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AF72F06-F6ED-43C1-A86D-15B5F2AFDECD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314834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AF72F06-F6ED-43C1-A86D-15B5F2AFDEC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8487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AF72F06-F6ED-43C1-A86D-15B5F2AFDEC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262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786C5-CA58-6F49-17F1-337A84F12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E3CF8EB-5899-5089-0B8B-7E0B939821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9005B05-1F52-85AB-DEBC-ABCE3574E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D532FA-16E6-5929-0C26-EBF2570CE5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AF72F06-F6ED-43C1-A86D-15B5F2AFDEC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3998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AF72F06-F6ED-43C1-A86D-15B5F2AFDEC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771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AF72F06-F6ED-43C1-A86D-15B5F2AFDEC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569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AF72F06-F6ED-43C1-A86D-15B5F2AFDEC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6037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BC26B-72E2-B39A-FB01-C7949E439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26784D9-5780-539F-99EB-4F5489CC95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AC0BDC5-7FD0-F631-66F0-850262658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8FB0C1-8DBA-14EC-7BBE-94A824FE92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AF72F06-F6ED-43C1-A86D-15B5F2AFDEC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9589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AF72F06-F6ED-43C1-A86D-15B5F2AFDEC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496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’image 3">
            <a:extLst>
              <a:ext uri="{FF2B5EF4-FFF2-40B4-BE49-F238E27FC236}">
                <a16:creationId xmlns:a16="http://schemas.microsoft.com/office/drawing/2014/main" id="{461192D4-3DEB-49BB-8F09-91031D57C7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6224" cy="6858000"/>
          </a:xfrm>
          <a:solidFill>
            <a:schemeClr val="accent1"/>
          </a:solidFill>
        </p:spPr>
        <p:txBody>
          <a:bodyPr tIns="1280160" rtlCol="0" anchor="ctr">
            <a:noAutofit/>
          </a:bodyPr>
          <a:lstStyle>
            <a:lvl1pPr algn="ctr">
              <a:defRPr sz="2000"/>
            </a:lvl1pPr>
          </a:lstStyle>
          <a:p>
            <a:pPr rtl="0"/>
            <a:r>
              <a:rPr lang="fr-FR" noProof="0"/>
              <a:t>Cliquez pour insérer une image</a:t>
            </a:r>
          </a:p>
          <a:p>
            <a:pPr rtl="0"/>
            <a:endParaRPr lang="fr-FR" noProof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194C4FA-8597-7449-A0F1-38E8A1C6B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1018" y="1526016"/>
            <a:ext cx="12188952" cy="2031324"/>
          </a:xfrm>
          <a:solidFill>
            <a:schemeClr val="tx1">
              <a:lumMod val="85000"/>
              <a:lumOff val="15000"/>
              <a:alpha val="60000"/>
            </a:schemeClr>
          </a:solidFill>
        </p:spPr>
        <p:txBody>
          <a:bodyPr lIns="868680" tIns="91440" rtlCol="0"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</p:spTree>
    <p:extLst>
      <p:ext uri="{BB962C8B-B14F-4D97-AF65-F5344CB8AC3E}">
        <p14:creationId xmlns:p14="http://schemas.microsoft.com/office/powerpoint/2010/main" val="3557477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image plein fond perd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8022E6D3-9558-45D3-9914-1F3B0A5BDC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12188952" cy="6858000"/>
          </a:xfrm>
          <a:solidFill>
            <a:schemeClr val="accent1"/>
          </a:solidFill>
        </p:spPr>
        <p:txBody>
          <a:bodyPr rtlCol="0">
            <a:normAutofit/>
          </a:bodyPr>
          <a:lstStyle>
            <a:lvl1pPr algn="ctr">
              <a:defRPr sz="1800"/>
            </a:lvl1pPr>
          </a:lstStyle>
          <a:p>
            <a:pPr rtl="0"/>
            <a:r>
              <a:rPr lang="fr-FR" noProof="0"/>
              <a:t>Cliquez ici pour insérer une image ou un graphique</a:t>
            </a:r>
          </a:p>
          <a:p>
            <a:pPr rtl="0"/>
            <a:endParaRPr lang="fr-FR" noProof="0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5DF58130-BFA9-C64B-9400-27CEC7444F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966" y="2338086"/>
            <a:ext cx="10541219" cy="2164466"/>
          </a:xfrm>
        </p:spPr>
        <p:txBody>
          <a:bodyPr lIns="0" rtlCol="0">
            <a:no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>
                <a:solidFill>
                  <a:schemeClr val="bg1"/>
                </a:solidFill>
              </a:rPr>
              <a:t>Cliquez ici pour modifier le style du texte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4079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sous-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3">
            <a:extLst>
              <a:ext uri="{FF2B5EF4-FFF2-40B4-BE49-F238E27FC236}">
                <a16:creationId xmlns:a16="http://schemas.microsoft.com/office/drawing/2014/main" id="{63C9361F-F5AC-124A-A751-F276961C97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3175" y="528629"/>
            <a:ext cx="10542707" cy="479900"/>
          </a:xfrm>
        </p:spPr>
        <p:txBody>
          <a:bodyPr lIns="0" tIns="0" rIns="0" bIns="0" rtlCol="0" anchor="t">
            <a:no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pPr rtl="0"/>
            <a:r>
              <a:rPr lang="fr-FR" noProof="0"/>
              <a:t>Cliquez pour modifier le titre principal</a:t>
            </a:r>
            <a:br>
              <a:rPr lang="fr-FR" noProof="0"/>
            </a:br>
            <a:endParaRPr lang="fr-FR" noProof="0"/>
          </a:p>
        </p:txBody>
      </p:sp>
      <p:sp>
        <p:nvSpPr>
          <p:cNvPr id="23" name="Espace réservé du texte 11">
            <a:extLst>
              <a:ext uri="{FF2B5EF4-FFF2-40B4-BE49-F238E27FC236}">
                <a16:creationId xmlns:a16="http://schemas.microsoft.com/office/drawing/2014/main" id="{E110C240-E84A-BB4D-911E-3069CAF91A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176" y="1018950"/>
            <a:ext cx="10542706" cy="4799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800" b="1">
                <a:solidFill>
                  <a:schemeClr val="accent6"/>
                </a:solidFill>
              </a:defRPr>
            </a:lvl1pPr>
          </a:lstStyle>
          <a:p>
            <a:pPr lvl="0" rtl="0"/>
            <a:r>
              <a:rPr lang="fr-FR" noProof="0"/>
              <a:t>Cliquez pour modifier le titre principal</a:t>
            </a:r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611B2370-69F6-454B-ACB1-3BCDAE4D8D5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3175" y="1963738"/>
            <a:ext cx="7320225" cy="4217987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fr-FR" noProof="0"/>
              <a:t>Cliquez pour insérer une image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485AAEB-729B-0E45-AA2A-8821D226E7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60220" y="3888618"/>
            <a:ext cx="2389094" cy="4799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18" name="Espace réservé du texte 11">
            <a:extLst>
              <a:ext uri="{FF2B5EF4-FFF2-40B4-BE49-F238E27FC236}">
                <a16:creationId xmlns:a16="http://schemas.microsoft.com/office/drawing/2014/main" id="{3BA4E48D-7640-4648-AD2A-35EB9295CC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60220" y="5322378"/>
            <a:ext cx="2389094" cy="85976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60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</p:spTree>
    <p:extLst>
      <p:ext uri="{BB962C8B-B14F-4D97-AF65-F5344CB8AC3E}">
        <p14:creationId xmlns:p14="http://schemas.microsoft.com/office/powerpoint/2010/main" val="2269461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sous-titre, image pleine saigné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13">
            <a:extLst>
              <a:ext uri="{FF2B5EF4-FFF2-40B4-BE49-F238E27FC236}">
                <a16:creationId xmlns:a16="http://schemas.microsoft.com/office/drawing/2014/main" id="{3265DD9D-6018-7248-B068-226B5087E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3175" y="528629"/>
            <a:ext cx="10540405" cy="479900"/>
          </a:xfrm>
        </p:spPr>
        <p:txBody>
          <a:bodyPr lIns="0" tIns="0" rIns="0" bIns="0" rtlCol="0" anchor="t">
            <a:noAutofit/>
          </a:bodyPr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pPr rtl="0"/>
            <a:r>
              <a:rPr lang="fr-FR" noProof="0"/>
              <a:t>Cliquez pour modifier le titre principal</a:t>
            </a:r>
            <a:br>
              <a:rPr lang="fr-FR" noProof="0"/>
            </a:br>
            <a:endParaRPr lang="fr-FR" noProof="0"/>
          </a:p>
        </p:txBody>
      </p:sp>
      <p:sp>
        <p:nvSpPr>
          <p:cNvPr id="27" name="Espace réservé du texte 11">
            <a:extLst>
              <a:ext uri="{FF2B5EF4-FFF2-40B4-BE49-F238E27FC236}">
                <a16:creationId xmlns:a16="http://schemas.microsoft.com/office/drawing/2014/main" id="{2BB5A709-E25A-CC47-AE58-EC9F42EF12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3176" y="1018950"/>
            <a:ext cx="10540404" cy="4799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800" b="1">
                <a:solidFill>
                  <a:schemeClr val="accent6"/>
                </a:solidFill>
              </a:defRPr>
            </a:lvl1pPr>
          </a:lstStyle>
          <a:p>
            <a:pPr lvl="0" rtl="0"/>
            <a:r>
              <a:rPr lang="fr-FR" noProof="0"/>
              <a:t>Cliquez pour modifier le titre principal</a:t>
            </a:r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37BB3087-49AA-480C-A462-1133A6E7C6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1" y="2066536"/>
            <a:ext cx="12188951" cy="4800602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fr-FR" noProof="0"/>
              <a:t>Cliquez pour insérer une image</a:t>
            </a:r>
          </a:p>
        </p:txBody>
      </p: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60AF7B98-3554-234B-A9A0-828B8E3E86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066537"/>
            <a:ext cx="6096000" cy="4800604"/>
          </a:xfrm>
          <a:solidFill>
            <a:srgbClr val="262626">
              <a:alpha val="61961"/>
            </a:srgbClr>
          </a:solidFill>
        </p:spPr>
        <p:txBody>
          <a:bodyPr lIns="1920240" tIns="274320" rtlCol="0" anchor="ctr" anchorCtr="0">
            <a:normAutofit/>
          </a:bodyPr>
          <a:lstStyle>
            <a:lvl1pPr marL="0" indent="0" algn="l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modifier le maître</a:t>
            </a:r>
          </a:p>
          <a:p>
            <a:pPr lvl="0" rtl="0"/>
            <a:r>
              <a:rPr lang="fr-FR" noProof="0"/>
              <a:t>styles de texte</a:t>
            </a:r>
          </a:p>
          <a:p>
            <a:pPr lvl="0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34308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horizontaux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0E667F-4D1E-EA4A-9BD5-F58C1A590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62621"/>
          </a:xfrm>
        </p:spPr>
        <p:txBody>
          <a:bodyPr lIns="0" tIns="0" rtlCol="0" anchor="t">
            <a:norm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4" name="Espace réservé d’image 3">
            <a:extLst>
              <a:ext uri="{FF2B5EF4-FFF2-40B4-BE49-F238E27FC236}">
                <a16:creationId xmlns:a16="http://schemas.microsoft.com/office/drawing/2014/main" id="{FDA66A47-2551-47FC-AF11-56C9D8900AD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895600" y="2022680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rtlCol="0" anchor="ctr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fr-FR" noProof="0"/>
              <a:t>Cliquez pour insérer une image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46A8B312-3B12-4FB7-8207-99056B6249D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07040" y="2022680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rtlCol="0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>
                <a:solidFill>
                  <a:schemeClr val="bg1"/>
                </a:solidFill>
              </a:rPr>
              <a:t>Cliquez ici pour modifier le style du texte</a:t>
            </a:r>
          </a:p>
        </p:txBody>
      </p:sp>
      <p:sp>
        <p:nvSpPr>
          <p:cNvPr id="15" name="Espace réservé d’image 3">
            <a:extLst>
              <a:ext uri="{FF2B5EF4-FFF2-40B4-BE49-F238E27FC236}">
                <a16:creationId xmlns:a16="http://schemas.microsoft.com/office/drawing/2014/main" id="{1889AF3F-A262-4DE7-9C9F-D0730B47D914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895600" y="3470340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rtlCol="0" anchor="ctr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fr-FR" noProof="0"/>
              <a:t>Cliquez pour insérer une image</a:t>
            </a:r>
          </a:p>
        </p:txBody>
      </p:sp>
      <p:sp>
        <p:nvSpPr>
          <p:cNvPr id="30" name="Espace réservé du texte 5">
            <a:extLst>
              <a:ext uri="{FF2B5EF4-FFF2-40B4-BE49-F238E27FC236}">
                <a16:creationId xmlns:a16="http://schemas.microsoft.com/office/drawing/2014/main" id="{43E97BC8-22E4-3141-9608-84A945A42A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3470340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rtlCol="0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>
                <a:solidFill>
                  <a:schemeClr val="bg1"/>
                </a:solidFill>
              </a:rPr>
              <a:t>Cliquez ici pour modifier le style du texte</a:t>
            </a:r>
          </a:p>
        </p:txBody>
      </p:sp>
      <p:sp>
        <p:nvSpPr>
          <p:cNvPr id="16" name="Espace réservé d’image 3">
            <a:extLst>
              <a:ext uri="{FF2B5EF4-FFF2-40B4-BE49-F238E27FC236}">
                <a16:creationId xmlns:a16="http://schemas.microsoft.com/office/drawing/2014/main" id="{F4D375CF-42E3-43DD-814F-AC643A2908F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895600" y="4922214"/>
            <a:ext cx="3200400" cy="1225296"/>
          </a:xfrm>
          <a:solidFill>
            <a:schemeClr val="accent1"/>
          </a:solidFill>
          <a:ln w="12700">
            <a:solidFill>
              <a:schemeClr val="accent5"/>
            </a:solidFill>
          </a:ln>
        </p:spPr>
        <p:txBody>
          <a:bodyPr rtlCol="0" anchor="ctr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fr-FR" noProof="0"/>
              <a:t>Cliquez pour insérer une image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1B752F2A-0251-4959-80B1-17743D2F9F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96000" y="4922214"/>
            <a:ext cx="3200400" cy="1225296"/>
          </a:xfrm>
          <a:solidFill>
            <a:schemeClr val="accent5"/>
          </a:solidFill>
          <a:ln w="25400">
            <a:solidFill>
              <a:schemeClr val="accent5"/>
            </a:solidFill>
          </a:ln>
        </p:spPr>
        <p:txBody>
          <a:bodyPr lIns="438912" rIns="438912" rtlCol="0" anchor="ctr"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>
                <a:solidFill>
                  <a:schemeClr val="bg1"/>
                </a:solidFill>
              </a:rPr>
              <a:t>Cliquez ici pour modifier le style du texte</a:t>
            </a:r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 sz="1200"/>
            </a:lvl1pPr>
          </a:lstStyle>
          <a:p>
            <a:pPr rtl="0"/>
            <a:fld id="{A52BEA90-E6BE-45F4-8D5D-C2E01FE3DBCB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39823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10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re 13">
            <a:extLst>
              <a:ext uri="{FF2B5EF4-FFF2-40B4-BE49-F238E27FC236}">
                <a16:creationId xmlns:a16="http://schemas.microsoft.com/office/drawing/2014/main" id="{40DEA294-B1C6-9E48-A990-C4FC91639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rtlCol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692A9031-5DBD-4AD9-9381-7F3F67DD857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38200" y="2540000"/>
            <a:ext cx="3043238" cy="271145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algn="ctr">
              <a:defRPr sz="1800"/>
            </a:lvl1pPr>
          </a:lstStyle>
          <a:p>
            <a:pPr rtl="0"/>
            <a:r>
              <a:rPr lang="fr-FR" noProof="0"/>
              <a:t>Cliquez pour insérer une image</a:t>
            </a:r>
          </a:p>
        </p:txBody>
      </p:sp>
      <p:sp>
        <p:nvSpPr>
          <p:cNvPr id="19" name="Espace réservé du texte 9">
            <a:extLst>
              <a:ext uri="{FF2B5EF4-FFF2-40B4-BE49-F238E27FC236}">
                <a16:creationId xmlns:a16="http://schemas.microsoft.com/office/drawing/2014/main" id="{89751D94-3DF3-A241-B368-55DC9BEF389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7" y="4634096"/>
            <a:ext cx="3042684" cy="617685"/>
          </a:xfrm>
          <a:solidFill>
            <a:schemeClr val="accent4">
              <a:alpha val="90000"/>
            </a:schemeClr>
          </a:solidFill>
        </p:spPr>
        <p:txBody>
          <a:bodyPr lIns="91440" tIns="91440" rtlCol="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12" name="Espace réservé d’image 2">
            <a:extLst>
              <a:ext uri="{FF2B5EF4-FFF2-40B4-BE49-F238E27FC236}">
                <a16:creationId xmlns:a16="http://schemas.microsoft.com/office/drawing/2014/main" id="{3B5A1782-324D-4E6F-B70F-B4AAAF5BE28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600994" y="2540000"/>
            <a:ext cx="3043238" cy="271145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algn="ctr">
              <a:defRPr sz="1800"/>
            </a:lvl1pPr>
          </a:lstStyle>
          <a:p>
            <a:pPr rtl="0"/>
            <a:r>
              <a:rPr lang="fr-FR" noProof="0"/>
              <a:t>Cliquez pour insérer une image</a:t>
            </a:r>
          </a:p>
        </p:txBody>
      </p:sp>
      <p:sp>
        <p:nvSpPr>
          <p:cNvPr id="16" name="Espace réservé du texte 9">
            <a:extLst>
              <a:ext uri="{FF2B5EF4-FFF2-40B4-BE49-F238E27FC236}">
                <a16:creationId xmlns:a16="http://schemas.microsoft.com/office/drawing/2014/main" id="{D02C2A04-A4DF-194D-9BF0-98BDCA834A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1548" y="4634097"/>
            <a:ext cx="3042684" cy="617685"/>
          </a:xfrm>
          <a:solidFill>
            <a:schemeClr val="accent2">
              <a:alpha val="90000"/>
            </a:schemeClr>
          </a:solidFill>
        </p:spPr>
        <p:txBody>
          <a:bodyPr lIns="91440" tIns="91440" rtlCol="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13" name="Espace réservé d’image 2">
            <a:extLst>
              <a:ext uri="{FF2B5EF4-FFF2-40B4-BE49-F238E27FC236}">
                <a16:creationId xmlns:a16="http://schemas.microsoft.com/office/drawing/2014/main" id="{D948B0B4-59DD-4F57-BC4D-AD690F1F9A8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310557" y="2540000"/>
            <a:ext cx="3043238" cy="271145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algn="ctr">
              <a:defRPr sz="1800"/>
            </a:lvl1pPr>
          </a:lstStyle>
          <a:p>
            <a:pPr rtl="0"/>
            <a:r>
              <a:rPr lang="fr-FR" noProof="0"/>
              <a:t>Cliquez pour insérer une image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910F1566-2F10-C94E-A440-3BE6863E41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1111" y="4636714"/>
            <a:ext cx="3042684" cy="617685"/>
          </a:xfrm>
          <a:solidFill>
            <a:schemeClr val="accent3">
              <a:alpha val="90000"/>
            </a:schemeClr>
          </a:solidFill>
        </p:spPr>
        <p:txBody>
          <a:bodyPr lIns="91440" tIns="91440" rtlCol="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 sz="1200"/>
            </a:lvl1pPr>
          </a:lstStyle>
          <a:p>
            <a:pPr rtl="0"/>
            <a:fld id="{A52BEA90-E6BE-45F4-8D5D-C2E01FE3DBCB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87078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3">
            <a:extLst>
              <a:ext uri="{FF2B5EF4-FFF2-40B4-BE49-F238E27FC236}">
                <a16:creationId xmlns:a16="http://schemas.microsoft.com/office/drawing/2014/main" id="{61830361-A194-9F4E-999F-05BDD53E5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rtlCol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F09F5E-ECB4-4608-BAD6-3C0B906FBC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68500" y="1780031"/>
            <a:ext cx="3225800" cy="3930207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algn="ctr">
              <a:defRPr sz="1600"/>
            </a:lvl1pPr>
          </a:lstStyle>
          <a:p>
            <a:pPr lvl="0" rtl="0"/>
            <a:r>
              <a:rPr lang="fr-FR" noProof="0"/>
              <a:t>Cliquez ici pour insérer une image ou un graphique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D31456E2-715C-4D0E-AEC1-EDCEF7EFE17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997700" y="1779475"/>
            <a:ext cx="3225800" cy="3930207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algn="ctr">
              <a:defRPr sz="1600"/>
            </a:lvl1pPr>
          </a:lstStyle>
          <a:p>
            <a:pPr lvl="0" rtl="0"/>
            <a:r>
              <a:rPr lang="fr-FR" noProof="0"/>
              <a:t>Cliquez ici pour insérer une image ou un graphique</a:t>
            </a:r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 sz="1200"/>
            </a:lvl1pPr>
          </a:lstStyle>
          <a:p>
            <a:pPr rtl="0"/>
            <a:fld id="{A52BEA90-E6BE-45F4-8D5D-C2E01FE3DBCB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8474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3">
            <a:extLst>
              <a:ext uri="{FF2B5EF4-FFF2-40B4-BE49-F238E27FC236}">
                <a16:creationId xmlns:a16="http://schemas.microsoft.com/office/drawing/2014/main" id="{6BEBC398-0B32-5D4C-8F8E-8DA17BC07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rtlCol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252D11-D0BD-46AC-942A-A7F84C34C1C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38199" y="1780031"/>
            <a:ext cx="10537683" cy="457631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algn="ctr">
              <a:defRPr sz="1800"/>
            </a:lvl1pPr>
          </a:lstStyle>
          <a:p>
            <a:pPr lvl="0" rtl="0"/>
            <a:r>
              <a:rPr lang="fr-FR" noProof="0"/>
              <a:t>Cliquez ici pour insérer une image ou un graphique</a:t>
            </a:r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 sz="1200">
                <a:latin typeface="+mn-lt"/>
              </a:defRPr>
            </a:lvl1pPr>
          </a:lstStyle>
          <a:p>
            <a:pPr rtl="0"/>
            <a:fld id="{A52BEA90-E6BE-45F4-8D5D-C2E01FE3DBCB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54317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’image 3">
            <a:extLst>
              <a:ext uri="{FF2B5EF4-FFF2-40B4-BE49-F238E27FC236}">
                <a16:creationId xmlns:a16="http://schemas.microsoft.com/office/drawing/2014/main" id="{60269070-4807-43E2-A9DF-90767C93C7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207239" cy="6858000"/>
          </a:xfrm>
          <a:solidFill>
            <a:schemeClr val="accent1"/>
          </a:solidFill>
        </p:spPr>
        <p:txBody>
          <a:bodyPr tIns="2560320" rtlCol="0" anchor="ctr">
            <a:noAutofit/>
          </a:bodyPr>
          <a:lstStyle>
            <a:lvl1pPr algn="ctr">
              <a:defRPr sz="1800"/>
            </a:lvl1pPr>
          </a:lstStyle>
          <a:p>
            <a:pPr rtl="0"/>
            <a:r>
              <a:rPr lang="fr-FR" noProof="0"/>
              <a:t>Cliquez pour insérer une image</a:t>
            </a:r>
          </a:p>
          <a:p>
            <a:pPr rtl="0"/>
            <a:endParaRPr lang="fr-FR" noProof="0"/>
          </a:p>
        </p:txBody>
      </p:sp>
      <p:sp>
        <p:nvSpPr>
          <p:cNvPr id="6" name="Espace réservé du texte 9">
            <a:extLst>
              <a:ext uri="{FF2B5EF4-FFF2-40B4-BE49-F238E27FC236}">
                <a16:creationId xmlns:a16="http://schemas.microsoft.com/office/drawing/2014/main" id="{B95A5A22-1295-5A4C-BEED-CDAAB6B38D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1574" y="-11151"/>
            <a:ext cx="12207240" cy="3429000"/>
          </a:xfrm>
          <a:solidFill>
            <a:srgbClr val="262626">
              <a:alpha val="61961"/>
            </a:srgbClr>
          </a:solidFill>
          <a:ln>
            <a:noFill/>
          </a:ln>
        </p:spPr>
        <p:txBody>
          <a:bodyPr lIns="868680" tIns="2057400" bIns="91440" rtlCol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EDEBD28-F38A-B644-853D-75CBD6A9F7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5847"/>
            <a:ext cx="10515600" cy="1062232"/>
          </a:xfrm>
        </p:spPr>
        <p:txBody>
          <a:bodyPr lIns="0" tIns="0" rIns="0" bIns="0" rtlCol="0" anchor="t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7" name="Zone de texte 6">
            <a:extLst>
              <a:ext uri="{FF2B5EF4-FFF2-40B4-BE49-F238E27FC236}">
                <a16:creationId xmlns:a16="http://schemas.microsoft.com/office/drawing/2014/main" id="{C3B6C998-067D-F24C-8880-399DE7EC60CF}"/>
              </a:ext>
            </a:extLst>
          </p:cNvPr>
          <p:cNvSpPr txBox="1"/>
          <p:nvPr userDrawn="1"/>
        </p:nvSpPr>
        <p:spPr>
          <a:xfrm>
            <a:off x="3340444" y="5935091"/>
            <a:ext cx="5511112" cy="95410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 rtl="0"/>
            <a:r>
              <a:rPr lang="fr-FR" sz="2800" b="1" noProof="0">
                <a:solidFill>
                  <a:schemeClr val="accent5"/>
                </a:solidFill>
                <a:latin typeface="+mn-lt"/>
                <a:cs typeface="Arial" panose="020B0604020202020204" pitchFamily="34" charset="0"/>
              </a:rPr>
              <a:t>Cliquez ici pour modifier le style du texte</a:t>
            </a:r>
          </a:p>
        </p:txBody>
      </p:sp>
    </p:spTree>
    <p:extLst>
      <p:ext uri="{BB962C8B-B14F-4D97-AF65-F5344CB8AC3E}">
        <p14:creationId xmlns:p14="http://schemas.microsoft.com/office/powerpoint/2010/main" val="654708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3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, imag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4EFD44-3E18-544B-BBAC-DCBF5F125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69494"/>
            <a:ext cx="10515600" cy="911595"/>
          </a:xfrm>
        </p:spPr>
        <p:txBody>
          <a:bodyPr lIns="0" tIns="0" rIns="0" bIns="0" rtlCol="0" anchor="t">
            <a:normAutofit/>
          </a:bodyPr>
          <a:lstStyle>
            <a:lvl1pPr>
              <a:defRPr sz="2800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7" name="Espace réservé d’image 2">
            <a:extLst>
              <a:ext uri="{FF2B5EF4-FFF2-40B4-BE49-F238E27FC236}">
                <a16:creationId xmlns:a16="http://schemas.microsoft.com/office/drawing/2014/main" id="{E69AB53E-6566-42B1-A87A-589EE239D5A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33175" y="1963738"/>
            <a:ext cx="6759223" cy="4217987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fr-FR" noProof="0"/>
              <a:t>Cliquez pour insérer une image</a:t>
            </a:r>
          </a:p>
        </p:txBody>
      </p:sp>
      <p:sp>
        <p:nvSpPr>
          <p:cNvPr id="20" name="Espace réservé du texte 11">
            <a:extLst>
              <a:ext uri="{FF2B5EF4-FFF2-40B4-BE49-F238E27FC236}">
                <a16:creationId xmlns:a16="http://schemas.microsoft.com/office/drawing/2014/main" id="{FD3509C8-7877-6946-8CE5-00F7B9552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32800" y="3725227"/>
            <a:ext cx="2919113" cy="1835313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90000"/>
              </a:lnSpc>
              <a:buNone/>
              <a:defRPr sz="1600" b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19" name="Espace réservé du texte 11">
            <a:extLst>
              <a:ext uri="{FF2B5EF4-FFF2-40B4-BE49-F238E27FC236}">
                <a16:creationId xmlns:a16="http://schemas.microsoft.com/office/drawing/2014/main" id="{46EC1DFF-6B7A-4C4C-9BDC-76D1FE8DD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32800" y="5692068"/>
            <a:ext cx="2919113" cy="532753"/>
          </a:xfrm>
        </p:spPr>
        <p:txBody>
          <a:bodyPr lIns="0" tIns="0" rIns="0" bIns="0"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fld id="{A52BEA90-E6BE-45F4-8D5D-C2E01FE3DBCB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0505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74DDE9C-955A-40E0-AEDB-57EE5B37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C8092AA-470A-438D-B06A-389D4965D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0C0FCC-269D-49E4-B1A8-2F5D9EEA56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fld id="{A52BEA90-E6BE-45F4-8D5D-C2E01FE3DBCB}" type="slidenum">
              <a:rPr lang="fr-FR" smtClean="0"/>
              <a:pPr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4172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78" r:id="rId4"/>
    <p:sldLayoutId id="2147483679" r:id="rId5"/>
    <p:sldLayoutId id="2147483680" r:id="rId6"/>
    <p:sldLayoutId id="2147483682" r:id="rId7"/>
    <p:sldLayoutId id="2147483687" r:id="rId8"/>
    <p:sldLayoutId id="2147483686" r:id="rId9"/>
    <p:sldLayoutId id="2147483681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3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5.tif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23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t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67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 descr="A group of colorful objects&#10;&#10;Description automatically generated">
            <a:extLst>
              <a:ext uri="{FF2B5EF4-FFF2-40B4-BE49-F238E27FC236}">
                <a16:creationId xmlns:a16="http://schemas.microsoft.com/office/drawing/2014/main" id="{8190A5BE-8712-244D-430C-E64AB3F3983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74" r="-1" b="28273"/>
          <a:stretch/>
        </p:blipFill>
        <p:spPr>
          <a:xfrm>
            <a:off x="20" y="5543"/>
            <a:ext cx="12191980" cy="6857999"/>
          </a:xfrm>
          <a:prstGeom prst="rect">
            <a:avLst/>
          </a:prstGeom>
        </p:spPr>
      </p:pic>
      <p:sp>
        <p:nvSpPr>
          <p:cNvPr id="6" name="Titre 2">
            <a:extLst>
              <a:ext uri="{FF2B5EF4-FFF2-40B4-BE49-F238E27FC236}">
                <a16:creationId xmlns:a16="http://schemas.microsoft.com/office/drawing/2014/main" id="{C60E6CE8-7AB6-B54A-8434-8F730542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97228"/>
            <a:ext cx="9144000" cy="1792634"/>
          </a:xfrm>
          <a:solidFill>
            <a:srgbClr val="D9D9D9">
              <a:alpha val="20000"/>
            </a:srgb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dirty="0">
                <a:solidFill>
                  <a:srgbClr val="FFFFFF"/>
                </a:solidFill>
                <a:latin typeface="Abadi" panose="020B0604020104020204" pitchFamily="34" charset="0"/>
                <a:cs typeface="+mj-cs"/>
              </a:rPr>
              <a:t>Inhibition of bacterial growth by antibiotics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3ADD61-2186-78AB-2FF6-DDC10AC4F6D7}"/>
              </a:ext>
            </a:extLst>
          </p:cNvPr>
          <p:cNvSpPr txBox="1"/>
          <p:nvPr/>
        </p:nvSpPr>
        <p:spPr>
          <a:xfrm>
            <a:off x="110837" y="6134792"/>
            <a:ext cx="1782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75000"/>
                  </a:schemeClr>
                </a:solidFill>
                <a:latin typeface="Abadi" panose="020B0604020104020204" pitchFamily="34" charset="0"/>
              </a:rPr>
              <a:t>Barnabe Ledoux</a:t>
            </a:r>
          </a:p>
          <a:p>
            <a:pPr algn="ctr"/>
            <a:r>
              <a:rPr lang="fr-FR" dirty="0">
                <a:solidFill>
                  <a:schemeClr val="tx1">
                    <a:lumMod val="75000"/>
                  </a:schemeClr>
                </a:solidFill>
                <a:latin typeface="Abadi" panose="020B0604020104020204" pitchFamily="34" charset="0"/>
              </a:rPr>
              <a:t>David Lacoste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9F46D1-19C4-03A3-B366-92AC60901D70}"/>
              </a:ext>
            </a:extLst>
          </p:cNvPr>
          <p:cNvSpPr txBox="1"/>
          <p:nvPr/>
        </p:nvSpPr>
        <p:spPr>
          <a:xfrm>
            <a:off x="3048000" y="446599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br>
              <a:rPr lang="fr-FR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fr-FR" dirty="0">
                <a:solidFill>
                  <a:schemeClr val="tx1">
                    <a:lumMod val="75000"/>
                  </a:schemeClr>
                </a:solidFill>
              </a:rPr>
              <a:t>https://doi.org/10.48550/arXiv.2501.02944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B8ABA9-F807-24A4-5BA1-DF51D9086AD4}"/>
              </a:ext>
            </a:extLst>
          </p:cNvPr>
          <p:cNvSpPr txBox="1"/>
          <p:nvPr/>
        </p:nvSpPr>
        <p:spPr>
          <a:xfrm>
            <a:off x="3048000" y="42566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Laboratoire Gulliver ESPCI</a:t>
            </a:r>
          </a:p>
        </p:txBody>
      </p:sp>
    </p:spTree>
    <p:extLst>
      <p:ext uri="{BB962C8B-B14F-4D97-AF65-F5344CB8AC3E}">
        <p14:creationId xmlns:p14="http://schemas.microsoft.com/office/powerpoint/2010/main" val="4031715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61B9ACD8-7345-E643-1B10-587513C8B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90"/>
            <a:ext cx="10515600" cy="5012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Abadi" panose="020B0604020104020204" pitchFamily="34" charset="0"/>
                <a:cs typeface="+mj-cs"/>
              </a:rPr>
              <a:t>Context: Autocatalytic cycles under environmental constraints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2320DD-AF11-6BE3-7452-5AE190FAC97F}"/>
              </a:ext>
            </a:extLst>
          </p:cNvPr>
          <p:cNvGrpSpPr/>
          <p:nvPr/>
        </p:nvGrpSpPr>
        <p:grpSpPr>
          <a:xfrm>
            <a:off x="5824209" y="1334218"/>
            <a:ext cx="5529591" cy="5239109"/>
            <a:chOff x="5425956" y="1334219"/>
            <a:chExt cx="5529591" cy="523910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E7E41AD-ED68-2E51-4EE7-047DCCA192E4}"/>
                </a:ext>
              </a:extLst>
            </p:cNvPr>
            <p:cNvSpPr/>
            <p:nvPr/>
          </p:nvSpPr>
          <p:spPr>
            <a:xfrm>
              <a:off x="5425956" y="1334219"/>
              <a:ext cx="5529591" cy="523910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93E537-C1E2-A975-325C-3F22D96AD883}"/>
                </a:ext>
              </a:extLst>
            </p:cNvPr>
            <p:cNvSpPr/>
            <p:nvPr/>
          </p:nvSpPr>
          <p:spPr>
            <a:xfrm>
              <a:off x="8602803" y="4895978"/>
              <a:ext cx="546948" cy="568319"/>
            </a:xfrm>
            <a:prstGeom prst="roundRect">
              <a:avLst/>
            </a:prstGeom>
            <a:solidFill>
              <a:srgbClr val="D86ECC">
                <a:alpha val="40000"/>
              </a:srgbClr>
            </a:solidFill>
            <a:ln>
              <a:solidFill>
                <a:srgbClr val="D86E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C523FF4-02E7-4E43-D074-20F3B9B719BA}"/>
                </a:ext>
              </a:extLst>
            </p:cNvPr>
            <p:cNvGrpSpPr/>
            <p:nvPr/>
          </p:nvGrpSpPr>
          <p:grpSpPr>
            <a:xfrm>
              <a:off x="7680192" y="1550894"/>
              <a:ext cx="2842666" cy="2427986"/>
              <a:chOff x="7092363" y="2051637"/>
              <a:chExt cx="3634548" cy="3104350"/>
            </a:xfrm>
          </p:grpSpPr>
          <p:sp>
            <p:nvSpPr>
              <p:cNvPr id="7" name="Free-form: Shape 6">
                <a:extLst>
                  <a:ext uri="{FF2B5EF4-FFF2-40B4-BE49-F238E27FC236}">
                    <a16:creationId xmlns:a16="http://schemas.microsoft.com/office/drawing/2014/main" id="{A3711443-54F9-68DD-3172-BAA08BABFC9B}"/>
                  </a:ext>
                </a:extLst>
              </p:cNvPr>
              <p:cNvSpPr/>
              <p:nvPr/>
            </p:nvSpPr>
            <p:spPr>
              <a:xfrm>
                <a:off x="7092363" y="4126327"/>
                <a:ext cx="1352390" cy="1029660"/>
              </a:xfrm>
              <a:custGeom>
                <a:avLst/>
                <a:gdLst>
                  <a:gd name="connsiteX0" fmla="*/ 0 w 1352390"/>
                  <a:gd name="connsiteY0" fmla="*/ 1029660 h 1029660"/>
                  <a:gd name="connsiteX1" fmla="*/ 437990 w 1352390"/>
                  <a:gd name="connsiteY1" fmla="*/ 660827 h 1029660"/>
                  <a:gd name="connsiteX2" fmla="*/ 1021976 w 1352390"/>
                  <a:gd name="connsiteY2" fmla="*/ 676195 h 1029660"/>
                  <a:gd name="connsiteX3" fmla="*/ 1129553 w 1352390"/>
                  <a:gd name="connsiteY3" fmla="*/ 291993 h 1029660"/>
                  <a:gd name="connsiteX4" fmla="*/ 1206393 w 1352390"/>
                  <a:gd name="connsiteY4" fmla="*/ 115260 h 1029660"/>
                  <a:gd name="connsiteX5" fmla="*/ 1352390 w 1352390"/>
                  <a:gd name="connsiteY5" fmla="*/ 0 h 1029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2390" h="1029660">
                    <a:moveTo>
                      <a:pt x="0" y="1029660"/>
                    </a:moveTo>
                    <a:cubicBezTo>
                      <a:pt x="133830" y="874699"/>
                      <a:pt x="267661" y="719738"/>
                      <a:pt x="437990" y="660827"/>
                    </a:cubicBezTo>
                    <a:cubicBezTo>
                      <a:pt x="608319" y="601916"/>
                      <a:pt x="906716" y="737667"/>
                      <a:pt x="1021976" y="676195"/>
                    </a:cubicBezTo>
                    <a:cubicBezTo>
                      <a:pt x="1137237" y="614723"/>
                      <a:pt x="1098817" y="385482"/>
                      <a:pt x="1129553" y="291993"/>
                    </a:cubicBezTo>
                    <a:cubicBezTo>
                      <a:pt x="1160289" y="198504"/>
                      <a:pt x="1169254" y="163925"/>
                      <a:pt x="1206393" y="115260"/>
                    </a:cubicBezTo>
                    <a:cubicBezTo>
                      <a:pt x="1243532" y="66595"/>
                      <a:pt x="1297961" y="33297"/>
                      <a:pt x="1352390" y="0"/>
                    </a:cubicBezTo>
                  </a:path>
                </a:pathLst>
              </a:custGeom>
              <a:noFill/>
              <a:ln w="1905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Chord 7">
                <a:extLst>
                  <a:ext uri="{FF2B5EF4-FFF2-40B4-BE49-F238E27FC236}">
                    <a16:creationId xmlns:a16="http://schemas.microsoft.com/office/drawing/2014/main" id="{2196EAD5-7C52-44DB-8F83-1DC2B537E84E}"/>
                  </a:ext>
                </a:extLst>
              </p:cNvPr>
              <p:cNvSpPr/>
              <p:nvPr/>
            </p:nvSpPr>
            <p:spPr>
              <a:xfrm rot="5551277">
                <a:off x="8430893" y="3857682"/>
                <a:ext cx="482274" cy="443071"/>
              </a:xfrm>
              <a:prstGeom prst="chord">
                <a:avLst/>
              </a:prstGeom>
              <a:solidFill>
                <a:srgbClr val="3D8225">
                  <a:alpha val="80000"/>
                </a:srgbClr>
              </a:solidFill>
              <a:ln>
                <a:solidFill>
                  <a:srgbClr val="3D822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9" name="Free-form: Shape 8">
                <a:extLst>
                  <a:ext uri="{FF2B5EF4-FFF2-40B4-BE49-F238E27FC236}">
                    <a16:creationId xmlns:a16="http://schemas.microsoft.com/office/drawing/2014/main" id="{AF1AB7E7-7B42-0379-2A62-7E5DD60E370B}"/>
                  </a:ext>
                </a:extLst>
              </p:cNvPr>
              <p:cNvSpPr/>
              <p:nvPr/>
            </p:nvSpPr>
            <p:spPr>
              <a:xfrm>
                <a:off x="8867375" y="3503946"/>
                <a:ext cx="1859536" cy="977810"/>
              </a:xfrm>
              <a:custGeom>
                <a:avLst/>
                <a:gdLst>
                  <a:gd name="connsiteX0" fmla="*/ 0 w 1859536"/>
                  <a:gd name="connsiteY0" fmla="*/ 445647 h 977810"/>
                  <a:gd name="connsiteX1" fmla="*/ 484094 w 1859536"/>
                  <a:gd name="connsiteY1" fmla="*/ 553224 h 977810"/>
                  <a:gd name="connsiteX2" fmla="*/ 875980 w 1859536"/>
                  <a:gd name="connsiteY2" fmla="*/ 968162 h 977810"/>
                  <a:gd name="connsiteX3" fmla="*/ 1160289 w 1859536"/>
                  <a:gd name="connsiteY3" fmla="*/ 92182 h 977810"/>
                  <a:gd name="connsiteX4" fmla="*/ 1859536 w 1859536"/>
                  <a:gd name="connsiteY4" fmla="*/ 69130 h 97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9536" h="977810">
                    <a:moveTo>
                      <a:pt x="0" y="445647"/>
                    </a:moveTo>
                    <a:cubicBezTo>
                      <a:pt x="169048" y="455892"/>
                      <a:pt x="338097" y="466138"/>
                      <a:pt x="484094" y="553224"/>
                    </a:cubicBezTo>
                    <a:cubicBezTo>
                      <a:pt x="630091" y="640310"/>
                      <a:pt x="763281" y="1045002"/>
                      <a:pt x="875980" y="968162"/>
                    </a:cubicBezTo>
                    <a:cubicBezTo>
                      <a:pt x="988679" y="891322"/>
                      <a:pt x="996363" y="242021"/>
                      <a:pt x="1160289" y="92182"/>
                    </a:cubicBezTo>
                    <a:cubicBezTo>
                      <a:pt x="1324215" y="-57657"/>
                      <a:pt x="1591875" y="5736"/>
                      <a:pt x="1859536" y="69130"/>
                    </a:cubicBezTo>
                  </a:path>
                </a:pathLst>
              </a:custGeom>
              <a:noFill/>
              <a:ln w="1905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Free-form: Shape 10">
                <a:extLst>
                  <a:ext uri="{FF2B5EF4-FFF2-40B4-BE49-F238E27FC236}">
                    <a16:creationId xmlns:a16="http://schemas.microsoft.com/office/drawing/2014/main" id="{534C9C91-029B-A955-4E7F-5B329CB67284}"/>
                  </a:ext>
                </a:extLst>
              </p:cNvPr>
              <p:cNvSpPr/>
              <p:nvPr/>
            </p:nvSpPr>
            <p:spPr>
              <a:xfrm>
                <a:off x="8782850" y="2051637"/>
                <a:ext cx="1121869" cy="1805748"/>
              </a:xfrm>
              <a:custGeom>
                <a:avLst/>
                <a:gdLst>
                  <a:gd name="connsiteX0" fmla="*/ 0 w 1121869"/>
                  <a:gd name="connsiteY0" fmla="*/ 1805748 h 1805748"/>
                  <a:gd name="connsiteX1" fmla="*/ 284310 w 1121869"/>
                  <a:gd name="connsiteY1" fmla="*/ 1690487 h 1805748"/>
                  <a:gd name="connsiteX2" fmla="*/ 407254 w 1121869"/>
                  <a:gd name="connsiteY2" fmla="*/ 1313970 h 1805748"/>
                  <a:gd name="connsiteX3" fmla="*/ 276626 w 1121869"/>
                  <a:gd name="connsiteY3" fmla="*/ 899032 h 1805748"/>
                  <a:gd name="connsiteX4" fmla="*/ 453358 w 1121869"/>
                  <a:gd name="connsiteY4" fmla="*/ 530198 h 1805748"/>
                  <a:gd name="connsiteX5" fmla="*/ 937453 w 1121869"/>
                  <a:gd name="connsiteY5" fmla="*/ 414938 h 1805748"/>
                  <a:gd name="connsiteX6" fmla="*/ 1121869 w 1121869"/>
                  <a:gd name="connsiteY6" fmla="*/ 0 h 1805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1869" h="1805748">
                    <a:moveTo>
                      <a:pt x="0" y="1805748"/>
                    </a:moveTo>
                    <a:cubicBezTo>
                      <a:pt x="108217" y="1789099"/>
                      <a:pt x="216434" y="1772450"/>
                      <a:pt x="284310" y="1690487"/>
                    </a:cubicBezTo>
                    <a:cubicBezTo>
                      <a:pt x="352186" y="1608524"/>
                      <a:pt x="408535" y="1445879"/>
                      <a:pt x="407254" y="1313970"/>
                    </a:cubicBezTo>
                    <a:cubicBezTo>
                      <a:pt x="405973" y="1182061"/>
                      <a:pt x="268942" y="1029661"/>
                      <a:pt x="276626" y="899032"/>
                    </a:cubicBezTo>
                    <a:cubicBezTo>
                      <a:pt x="284310" y="768403"/>
                      <a:pt x="343220" y="610880"/>
                      <a:pt x="453358" y="530198"/>
                    </a:cubicBezTo>
                    <a:cubicBezTo>
                      <a:pt x="563496" y="449516"/>
                      <a:pt x="826035" y="503304"/>
                      <a:pt x="937453" y="414938"/>
                    </a:cubicBezTo>
                    <a:cubicBezTo>
                      <a:pt x="1048871" y="326572"/>
                      <a:pt x="1085370" y="163286"/>
                      <a:pt x="1121869" y="0"/>
                    </a:cubicBezTo>
                  </a:path>
                </a:pathLst>
              </a:custGeom>
              <a:noFill/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EEE1427C-F35D-C17A-DDFB-779E4FE5EBF5}"/>
                  </a:ext>
                </a:extLst>
              </p:cNvPr>
              <p:cNvSpPr/>
              <p:nvPr/>
            </p:nvSpPr>
            <p:spPr>
              <a:xfrm rot="9368728">
                <a:off x="8077759" y="4176066"/>
                <a:ext cx="388452" cy="84212"/>
              </a:xfrm>
              <a:prstGeom prst="rightArrow">
                <a:avLst/>
              </a:prstGeom>
              <a:solidFill>
                <a:srgbClr val="3D8225">
                  <a:alpha val="80000"/>
                </a:srgbClr>
              </a:solidFill>
              <a:ln>
                <a:solidFill>
                  <a:srgbClr val="3D822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CB9B471-415E-9A26-DBF8-665D43757BD8}"/>
                </a:ext>
              </a:extLst>
            </p:cNvPr>
            <p:cNvGrpSpPr/>
            <p:nvPr/>
          </p:nvGrpSpPr>
          <p:grpSpPr>
            <a:xfrm>
              <a:off x="7647138" y="4841328"/>
              <a:ext cx="2842666" cy="1292101"/>
              <a:chOff x="7092363" y="3503946"/>
              <a:chExt cx="3634548" cy="1652041"/>
            </a:xfrm>
          </p:grpSpPr>
          <p:sp>
            <p:nvSpPr>
              <p:cNvPr id="15" name="Free-form: Shape 14">
                <a:extLst>
                  <a:ext uri="{FF2B5EF4-FFF2-40B4-BE49-F238E27FC236}">
                    <a16:creationId xmlns:a16="http://schemas.microsoft.com/office/drawing/2014/main" id="{3DDB9F29-4AA0-D6B9-D216-57501F2CD5C5}"/>
                  </a:ext>
                </a:extLst>
              </p:cNvPr>
              <p:cNvSpPr/>
              <p:nvPr/>
            </p:nvSpPr>
            <p:spPr>
              <a:xfrm>
                <a:off x="7092363" y="4126327"/>
                <a:ext cx="1352390" cy="1029660"/>
              </a:xfrm>
              <a:custGeom>
                <a:avLst/>
                <a:gdLst>
                  <a:gd name="connsiteX0" fmla="*/ 0 w 1352390"/>
                  <a:gd name="connsiteY0" fmla="*/ 1029660 h 1029660"/>
                  <a:gd name="connsiteX1" fmla="*/ 437990 w 1352390"/>
                  <a:gd name="connsiteY1" fmla="*/ 660827 h 1029660"/>
                  <a:gd name="connsiteX2" fmla="*/ 1021976 w 1352390"/>
                  <a:gd name="connsiteY2" fmla="*/ 676195 h 1029660"/>
                  <a:gd name="connsiteX3" fmla="*/ 1129553 w 1352390"/>
                  <a:gd name="connsiteY3" fmla="*/ 291993 h 1029660"/>
                  <a:gd name="connsiteX4" fmla="*/ 1206393 w 1352390"/>
                  <a:gd name="connsiteY4" fmla="*/ 115260 h 1029660"/>
                  <a:gd name="connsiteX5" fmla="*/ 1352390 w 1352390"/>
                  <a:gd name="connsiteY5" fmla="*/ 0 h 1029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2390" h="1029660">
                    <a:moveTo>
                      <a:pt x="0" y="1029660"/>
                    </a:moveTo>
                    <a:cubicBezTo>
                      <a:pt x="133830" y="874699"/>
                      <a:pt x="267661" y="719738"/>
                      <a:pt x="437990" y="660827"/>
                    </a:cubicBezTo>
                    <a:cubicBezTo>
                      <a:pt x="608319" y="601916"/>
                      <a:pt x="906716" y="737667"/>
                      <a:pt x="1021976" y="676195"/>
                    </a:cubicBezTo>
                    <a:cubicBezTo>
                      <a:pt x="1137237" y="614723"/>
                      <a:pt x="1098817" y="385482"/>
                      <a:pt x="1129553" y="291993"/>
                    </a:cubicBezTo>
                    <a:cubicBezTo>
                      <a:pt x="1160289" y="198504"/>
                      <a:pt x="1169254" y="163925"/>
                      <a:pt x="1206393" y="115260"/>
                    </a:cubicBezTo>
                    <a:cubicBezTo>
                      <a:pt x="1243532" y="66595"/>
                      <a:pt x="1297961" y="33297"/>
                      <a:pt x="1352390" y="0"/>
                    </a:cubicBezTo>
                  </a:path>
                </a:pathLst>
              </a:custGeom>
              <a:noFill/>
              <a:ln w="1905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Chord 15">
                <a:extLst>
                  <a:ext uri="{FF2B5EF4-FFF2-40B4-BE49-F238E27FC236}">
                    <a16:creationId xmlns:a16="http://schemas.microsoft.com/office/drawing/2014/main" id="{9F01B35B-E3D8-A762-FFF8-3FEEF02238AA}"/>
                  </a:ext>
                </a:extLst>
              </p:cNvPr>
              <p:cNvSpPr/>
              <p:nvPr/>
            </p:nvSpPr>
            <p:spPr>
              <a:xfrm rot="5551277">
                <a:off x="8430893" y="3857682"/>
                <a:ext cx="482274" cy="443071"/>
              </a:xfrm>
              <a:prstGeom prst="chord">
                <a:avLst/>
              </a:prstGeom>
              <a:solidFill>
                <a:srgbClr val="3D8225">
                  <a:alpha val="80000"/>
                </a:srgbClr>
              </a:solidFill>
              <a:ln>
                <a:solidFill>
                  <a:srgbClr val="3D822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Free-form: Shape 16">
                <a:extLst>
                  <a:ext uri="{FF2B5EF4-FFF2-40B4-BE49-F238E27FC236}">
                    <a16:creationId xmlns:a16="http://schemas.microsoft.com/office/drawing/2014/main" id="{6287C857-5D14-2DCA-F184-DF38CD4AB4A4}"/>
                  </a:ext>
                </a:extLst>
              </p:cNvPr>
              <p:cNvSpPr/>
              <p:nvPr/>
            </p:nvSpPr>
            <p:spPr>
              <a:xfrm>
                <a:off x="8867375" y="3503946"/>
                <a:ext cx="1859536" cy="977810"/>
              </a:xfrm>
              <a:custGeom>
                <a:avLst/>
                <a:gdLst>
                  <a:gd name="connsiteX0" fmla="*/ 0 w 1859536"/>
                  <a:gd name="connsiteY0" fmla="*/ 445647 h 977810"/>
                  <a:gd name="connsiteX1" fmla="*/ 484094 w 1859536"/>
                  <a:gd name="connsiteY1" fmla="*/ 553224 h 977810"/>
                  <a:gd name="connsiteX2" fmla="*/ 875980 w 1859536"/>
                  <a:gd name="connsiteY2" fmla="*/ 968162 h 977810"/>
                  <a:gd name="connsiteX3" fmla="*/ 1160289 w 1859536"/>
                  <a:gd name="connsiteY3" fmla="*/ 92182 h 977810"/>
                  <a:gd name="connsiteX4" fmla="*/ 1859536 w 1859536"/>
                  <a:gd name="connsiteY4" fmla="*/ 69130 h 97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9536" h="977810">
                    <a:moveTo>
                      <a:pt x="0" y="445647"/>
                    </a:moveTo>
                    <a:cubicBezTo>
                      <a:pt x="169048" y="455892"/>
                      <a:pt x="338097" y="466138"/>
                      <a:pt x="484094" y="553224"/>
                    </a:cubicBezTo>
                    <a:cubicBezTo>
                      <a:pt x="630091" y="640310"/>
                      <a:pt x="763281" y="1045002"/>
                      <a:pt x="875980" y="968162"/>
                    </a:cubicBezTo>
                    <a:cubicBezTo>
                      <a:pt x="988679" y="891322"/>
                      <a:pt x="996363" y="242021"/>
                      <a:pt x="1160289" y="92182"/>
                    </a:cubicBezTo>
                    <a:cubicBezTo>
                      <a:pt x="1324215" y="-57657"/>
                      <a:pt x="1591875" y="5736"/>
                      <a:pt x="1859536" y="69130"/>
                    </a:cubicBezTo>
                  </a:path>
                </a:pathLst>
              </a:custGeom>
              <a:noFill/>
              <a:ln w="1905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033664C-5DB8-E464-8E75-908ADF79AEBE}"/>
                </a:ext>
              </a:extLst>
            </p:cNvPr>
            <p:cNvSpPr/>
            <p:nvPr/>
          </p:nvSpPr>
          <p:spPr>
            <a:xfrm>
              <a:off x="8755054" y="4924064"/>
              <a:ext cx="264223" cy="166965"/>
            </a:xfrm>
            <a:prstGeom prst="ellipse">
              <a:avLst/>
            </a:prstGeom>
            <a:solidFill>
              <a:srgbClr val="C70000">
                <a:alpha val="74902"/>
              </a:srgbClr>
            </a:solidFill>
            <a:ln>
              <a:solidFill>
                <a:srgbClr val="C7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E840B56E-48C6-C18C-A939-44AC89F09055}"/>
                </a:ext>
              </a:extLst>
            </p:cNvPr>
            <p:cNvSpPr/>
            <p:nvPr/>
          </p:nvSpPr>
          <p:spPr>
            <a:xfrm rot="4277700">
              <a:off x="7806069" y="3327324"/>
              <a:ext cx="1783230" cy="1381601"/>
            </a:xfrm>
            <a:prstGeom prst="arc">
              <a:avLst>
                <a:gd name="adj1" fmla="val 16200000"/>
                <a:gd name="adj2" fmla="val 19855336"/>
              </a:avLst>
            </a:prstGeom>
            <a:ln w="28575">
              <a:solidFill>
                <a:srgbClr val="D86ECC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7EB9DB72-3A80-EAA6-931C-F3AFDB0D443B}"/>
                </a:ext>
              </a:extLst>
            </p:cNvPr>
            <p:cNvSpPr/>
            <p:nvPr/>
          </p:nvSpPr>
          <p:spPr>
            <a:xfrm rot="18394336" flipH="1">
              <a:off x="8394401" y="3464600"/>
              <a:ext cx="1463737" cy="1381601"/>
            </a:xfrm>
            <a:prstGeom prst="arc">
              <a:avLst>
                <a:gd name="adj1" fmla="val 16841334"/>
                <a:gd name="adj2" fmla="val 20375901"/>
              </a:avLst>
            </a:prstGeom>
            <a:ln w="28575">
              <a:solidFill>
                <a:srgbClr val="D86ECC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C100240-84E7-7123-85FB-9391A678DA75}"/>
                </a:ext>
              </a:extLst>
            </p:cNvPr>
            <p:cNvSpPr/>
            <p:nvPr/>
          </p:nvSpPr>
          <p:spPr>
            <a:xfrm>
              <a:off x="8565572" y="2401223"/>
              <a:ext cx="264223" cy="166965"/>
            </a:xfrm>
            <a:prstGeom prst="ellipse">
              <a:avLst/>
            </a:prstGeom>
            <a:solidFill>
              <a:srgbClr val="C70000">
                <a:alpha val="74902"/>
              </a:srgbClr>
            </a:solidFill>
            <a:ln>
              <a:solidFill>
                <a:srgbClr val="C7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204178-806D-3336-046B-362ACBD01E7F}"/>
                </a:ext>
              </a:extLst>
            </p:cNvPr>
            <p:cNvSpPr txBox="1"/>
            <p:nvPr/>
          </p:nvSpPr>
          <p:spPr>
            <a:xfrm>
              <a:off x="7615797" y="1396809"/>
              <a:ext cx="283923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  <a:prstDash val="solid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>
                  <a:latin typeface="Abadi" panose="020B0604020104020204" pitchFamily="34" charset="0"/>
                </a:rPr>
                <a:t>Ribosome-</a:t>
              </a:r>
              <a:r>
                <a:rPr lang="fr-FR" dirty="0" err="1">
                  <a:latin typeface="Abadi" panose="020B0604020104020204" pitchFamily="34" charset="0"/>
                </a:rPr>
                <a:t>targeting</a:t>
              </a:r>
              <a:r>
                <a:rPr lang="fr-FR" dirty="0">
                  <a:latin typeface="Abadi" panose="020B0604020104020204" pitchFamily="34" charset="0"/>
                </a:rPr>
                <a:t> </a:t>
              </a:r>
              <a:r>
                <a:rPr lang="fr-FR" dirty="0" err="1">
                  <a:latin typeface="Abadi" panose="020B0604020104020204" pitchFamily="34" charset="0"/>
                </a:rPr>
                <a:t>drugs</a:t>
              </a:r>
              <a:endParaRPr lang="fr-FR" dirty="0">
                <a:latin typeface="Abadi" panose="020B0604020104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028017D-6F23-D5F4-AB27-D48466DC4C07}"/>
                    </a:ext>
                  </a:extLst>
                </p:cNvPr>
                <p:cNvSpPr txBox="1"/>
                <p:nvPr/>
              </p:nvSpPr>
              <p:spPr>
                <a:xfrm>
                  <a:off x="8325417" y="2226886"/>
                  <a:ext cx="2122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fr-FR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028017D-6F23-D5F4-AB27-D48466DC4C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5417" y="2226886"/>
                  <a:ext cx="21223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2857" r="-22857" b="-869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F9ECCBD-0A80-FE4B-CC1F-B8F01F38D000}"/>
                    </a:ext>
                  </a:extLst>
                </p:cNvPr>
                <p:cNvSpPr txBox="1"/>
                <p:nvPr/>
              </p:nvSpPr>
              <p:spPr>
                <a:xfrm>
                  <a:off x="8995071" y="3188532"/>
                  <a:ext cx="455446" cy="2891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solidFill>
                                  <a:srgbClr val="3D822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3D8225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3D8225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fr-FR" i="1">
                                <a:solidFill>
                                  <a:srgbClr val="3D8225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rgbClr val="3D8225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F9ECCBD-0A80-FE4B-CC1F-B8F01F38D0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5071" y="3188532"/>
                  <a:ext cx="455446" cy="289182"/>
                </a:xfrm>
                <a:prstGeom prst="rect">
                  <a:avLst/>
                </a:prstGeom>
                <a:blipFill>
                  <a:blip r:embed="rId5"/>
                  <a:stretch>
                    <a:fillRect l="-12000" b="-1489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12148F4-A222-AE68-9B67-B7F7BEC84C32}"/>
                    </a:ext>
                  </a:extLst>
                </p:cNvPr>
                <p:cNvSpPr txBox="1"/>
                <p:nvPr/>
              </p:nvSpPr>
              <p:spPr>
                <a:xfrm>
                  <a:off x="9204662" y="4815161"/>
                  <a:ext cx="449034" cy="2891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rgbClr val="D86E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rgbClr val="D86ECC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rgbClr val="D86ECC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fr-FR" b="0" i="1" smtClean="0">
                                <a:solidFill>
                                  <a:srgbClr val="D86ECC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rgbClr val="D86ECC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12148F4-A222-AE68-9B67-B7F7BEC84C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4662" y="4815161"/>
                  <a:ext cx="449034" cy="289182"/>
                </a:xfrm>
                <a:prstGeom prst="rect">
                  <a:avLst/>
                </a:prstGeom>
                <a:blipFill>
                  <a:blip r:embed="rId6"/>
                  <a:stretch>
                    <a:fillRect l="-10811" r="-4054" b="-1489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8E7386C-D1EA-65D7-78EA-F5675540AFD3}"/>
              </a:ext>
            </a:extLst>
          </p:cNvPr>
          <p:cNvSpPr/>
          <p:nvPr/>
        </p:nvSpPr>
        <p:spPr>
          <a:xfrm>
            <a:off x="5981699" y="1837189"/>
            <a:ext cx="1906381" cy="4236440"/>
          </a:xfrm>
          <a:prstGeom prst="roundRect">
            <a:avLst/>
          </a:prstGeom>
          <a:solidFill>
            <a:srgbClr val="3E1B59">
              <a:alpha val="20000"/>
            </a:srgbClr>
          </a:solidFill>
          <a:ln>
            <a:solidFill>
              <a:srgbClr val="3E1B59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C698337B-F6B2-6123-9142-D36EC04269D8}"/>
              </a:ext>
            </a:extLst>
          </p:cNvPr>
          <p:cNvSpPr txBox="1">
            <a:spLocks/>
          </p:cNvSpPr>
          <p:nvPr/>
        </p:nvSpPr>
        <p:spPr>
          <a:xfrm>
            <a:off x="11587396" y="6390765"/>
            <a:ext cx="283564" cy="365125"/>
          </a:xfrm>
          <a:prstGeom prst="rect">
            <a:avLst/>
          </a:prstGeom>
        </p:spPr>
        <p:txBody>
          <a:bodyPr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2BEA90-E6BE-45F4-8D5D-C2E01FE3DBCB}" type="slidenum">
              <a:rPr lang="fr-FR" smtClean="0"/>
              <a:pPr/>
              <a:t>2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C13E91-4A73-8B67-1BA5-9798BF69CA87}"/>
                  </a:ext>
                </a:extLst>
              </p:cNvPr>
              <p:cNvSpPr txBox="1"/>
              <p:nvPr/>
            </p:nvSpPr>
            <p:spPr>
              <a:xfrm>
                <a:off x="-7362" y="5581058"/>
                <a:ext cx="58906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Abadi" panose="020B0604020104020204" pitchFamily="34" charset="0"/>
                  </a:rPr>
                  <a:t>Coupling of </a:t>
                </a:r>
                <a:r>
                  <a:rPr lang="fr-FR" dirty="0" err="1">
                    <a:latin typeface="Abadi" panose="020B0604020104020204" pitchFamily="34" charset="0"/>
                  </a:rPr>
                  <a:t>autocatalytic</a:t>
                </a:r>
                <a:r>
                  <a:rPr lang="fr-FR" dirty="0">
                    <a:latin typeface="Abadi" panose="020B0604020104020204" pitchFamily="34" charset="0"/>
                  </a:rPr>
                  <a:t> networks </a:t>
                </a: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rgbClr val="3D8225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1" i="1" smtClean="0">
                        <a:solidFill>
                          <a:srgbClr val="C3572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fr-FR" dirty="0"/>
                  <a:t> </a:t>
                </a:r>
                <a:r>
                  <a:rPr lang="fr-FR" dirty="0" err="1">
                    <a:latin typeface="Abadi" panose="020B0604020104020204" pitchFamily="34" charset="0"/>
                  </a:rPr>
                  <a:t>with</a:t>
                </a:r>
                <a:r>
                  <a:rPr lang="fr-FR" dirty="0">
                    <a:latin typeface="Abadi" panose="020B0604020104020204" pitchFamily="34" charset="0"/>
                  </a:rPr>
                  <a:t> </a:t>
                </a:r>
                <a:r>
                  <a:rPr lang="fr-FR" dirty="0" err="1">
                    <a:latin typeface="Abadi" panose="020B0604020104020204" pitchFamily="34" charset="0"/>
                  </a:rPr>
                  <a:t>inhibitors</a:t>
                </a:r>
                <a:r>
                  <a:rPr lang="fr-FR" dirty="0">
                    <a:latin typeface="Abadi" panose="020B06040201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fr-FR" dirty="0"/>
                  <a:t>,</a:t>
                </a:r>
                <a:r>
                  <a:rPr lang="fr-FR" b="1" dirty="0"/>
                  <a:t> </a:t>
                </a:r>
                <a:r>
                  <a:rPr lang="fr-FR" dirty="0" err="1">
                    <a:latin typeface="Abadi" panose="020B0604020104020204" pitchFamily="34" charset="0"/>
                  </a:rPr>
                  <a:t>feeding</a:t>
                </a:r>
                <a:r>
                  <a:rPr lang="fr-FR" dirty="0">
                    <a:latin typeface="Abadi" panose="020B0604020104020204" pitchFamily="34" charset="0"/>
                  </a:rPr>
                  <a:t> on </a:t>
                </a:r>
                <a:r>
                  <a:rPr lang="fr-FR" dirty="0" err="1">
                    <a:latin typeface="Abadi" panose="020B0604020104020204" pitchFamily="34" charset="0"/>
                  </a:rPr>
                  <a:t>resources</a:t>
                </a:r>
                <a:r>
                  <a:rPr lang="fr-FR" dirty="0">
                    <a:latin typeface="Abadi" panose="020B06040201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solidFill>
                              <a:srgbClr val="57A2B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solidFill>
                              <a:srgbClr val="57A2BF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fr-FR" b="1" i="1" smtClean="0">
                            <a:solidFill>
                              <a:srgbClr val="57A2B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fr-FR" b="1" i="1" smtClean="0">
                        <a:solidFill>
                          <a:srgbClr val="57A2B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1" i="1" smtClean="0">
                            <a:solidFill>
                              <a:srgbClr val="57A2B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solidFill>
                              <a:srgbClr val="57A2BF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fr-FR" b="1" i="1" smtClean="0">
                            <a:solidFill>
                              <a:srgbClr val="57A2B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fr-FR" dirty="0">
                    <a:latin typeface="Abadi" panose="020B0604020104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C13E91-4A73-8B67-1BA5-9798BF69C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62" y="5581058"/>
                <a:ext cx="5890628" cy="646331"/>
              </a:xfrm>
              <a:prstGeom prst="rect">
                <a:avLst/>
              </a:prstGeom>
              <a:blipFill>
                <a:blip r:embed="rId7"/>
                <a:stretch>
                  <a:fillRect t="-6604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36355318-14E9-F9AC-EBBB-541A05998D9C}"/>
              </a:ext>
            </a:extLst>
          </p:cNvPr>
          <p:cNvGrpSpPr/>
          <p:nvPr/>
        </p:nvGrpSpPr>
        <p:grpSpPr>
          <a:xfrm>
            <a:off x="6052279" y="1914893"/>
            <a:ext cx="1768869" cy="4086702"/>
            <a:chOff x="5672525" y="2257052"/>
            <a:chExt cx="1768869" cy="408670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5B6CCBC-20FD-48C4-BD71-35DF91A4EC3D}"/>
                </a:ext>
              </a:extLst>
            </p:cNvPr>
            <p:cNvSpPr txBox="1"/>
            <p:nvPr/>
          </p:nvSpPr>
          <p:spPr>
            <a:xfrm>
              <a:off x="5796793" y="2257052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err="1">
                  <a:latin typeface="Abadi" panose="020B0604020104020204" pitchFamily="34" charset="0"/>
                </a:rPr>
                <a:t>Streptomycin</a:t>
              </a:r>
              <a:endParaRPr lang="fr-FR" dirty="0">
                <a:latin typeface="Abadi" panose="020B0604020104020204" pitchFamily="34" charset="0"/>
              </a:endParaRPr>
            </a:p>
          </p:txBody>
        </p:sp>
        <p:pic>
          <p:nvPicPr>
            <p:cNvPr id="2050" name="Picture 2" descr="undefined">
              <a:extLst>
                <a:ext uri="{FF2B5EF4-FFF2-40B4-BE49-F238E27FC236}">
                  <a16:creationId xmlns:a16="http://schemas.microsoft.com/office/drawing/2014/main" id="{DACDAABF-BF55-3327-18C9-A813F2A8AB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2525" y="2630910"/>
              <a:ext cx="1768869" cy="820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7BE3A5D-619E-6263-1011-DEDCCC8B690A}"/>
                </a:ext>
              </a:extLst>
            </p:cNvPr>
            <p:cNvSpPr txBox="1"/>
            <p:nvPr/>
          </p:nvSpPr>
          <p:spPr>
            <a:xfrm>
              <a:off x="5952693" y="3648791"/>
              <a:ext cx="1231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err="1">
                  <a:latin typeface="Abadi" panose="020B0604020104020204" pitchFamily="34" charset="0"/>
                </a:rPr>
                <a:t>Kanamycin</a:t>
              </a:r>
              <a:endParaRPr lang="fr-FR" dirty="0">
                <a:latin typeface="Abadi" panose="020B0604020104020204" pitchFamily="34" charset="0"/>
              </a:endParaRPr>
            </a:p>
          </p:txBody>
        </p:sp>
        <p:pic>
          <p:nvPicPr>
            <p:cNvPr id="2052" name="Picture 4" descr="undefined">
              <a:extLst>
                <a:ext uri="{FF2B5EF4-FFF2-40B4-BE49-F238E27FC236}">
                  <a16:creationId xmlns:a16="http://schemas.microsoft.com/office/drawing/2014/main" id="{5B104E55-EB3D-9395-C46C-B2B369BCE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5510" y="4019006"/>
              <a:ext cx="1602897" cy="56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6359D7D-AAAC-0760-DFC1-C903A28EBA5E}"/>
                </a:ext>
              </a:extLst>
            </p:cNvPr>
            <p:cNvSpPr txBox="1"/>
            <p:nvPr/>
          </p:nvSpPr>
          <p:spPr>
            <a:xfrm>
              <a:off x="5828110" y="4810804"/>
              <a:ext cx="1460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err="1">
                  <a:latin typeface="Abadi" panose="020B0604020104020204" pitchFamily="34" charset="0"/>
                </a:rPr>
                <a:t>Erythromycin</a:t>
              </a:r>
              <a:endParaRPr lang="fr-FR" dirty="0">
                <a:latin typeface="Abadi" panose="020B0604020104020204" pitchFamily="34" charset="0"/>
              </a:endParaRPr>
            </a:p>
          </p:txBody>
        </p:sp>
        <p:pic>
          <p:nvPicPr>
            <p:cNvPr id="2054" name="Picture 6" descr="undefined">
              <a:extLst>
                <a:ext uri="{FF2B5EF4-FFF2-40B4-BE49-F238E27FC236}">
                  <a16:creationId xmlns:a16="http://schemas.microsoft.com/office/drawing/2014/main" id="{5D29C377-86BE-D282-67C7-F6D8EE8585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6966" y="5118017"/>
              <a:ext cx="1201903" cy="1225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FA5FF111-CE8D-AD84-788D-19681359F986}"/>
              </a:ext>
            </a:extLst>
          </p:cNvPr>
          <p:cNvGrpSpPr/>
          <p:nvPr/>
        </p:nvGrpSpPr>
        <p:grpSpPr>
          <a:xfrm>
            <a:off x="1424394" y="1172711"/>
            <a:ext cx="3257003" cy="3951764"/>
            <a:chOff x="-7361" y="1148647"/>
            <a:chExt cx="3257003" cy="3951764"/>
          </a:xfrm>
        </p:grpSpPr>
        <p:sp>
          <p:nvSpPr>
            <p:cNvPr id="2085" name="Rectangle: Rounded Corners 2084">
              <a:extLst>
                <a:ext uri="{FF2B5EF4-FFF2-40B4-BE49-F238E27FC236}">
                  <a16:creationId xmlns:a16="http://schemas.microsoft.com/office/drawing/2014/main" id="{E162E908-F961-36CD-6BBF-451D99400B4F}"/>
                </a:ext>
              </a:extLst>
            </p:cNvPr>
            <p:cNvSpPr/>
            <p:nvPr/>
          </p:nvSpPr>
          <p:spPr>
            <a:xfrm>
              <a:off x="-7361" y="1148647"/>
              <a:ext cx="3257003" cy="10113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2084" name="Group 2083">
              <a:extLst>
                <a:ext uri="{FF2B5EF4-FFF2-40B4-BE49-F238E27FC236}">
                  <a16:creationId xmlns:a16="http://schemas.microsoft.com/office/drawing/2014/main" id="{A2A28BA5-C537-A73D-6957-9053E1BBF03D}"/>
                </a:ext>
              </a:extLst>
            </p:cNvPr>
            <p:cNvGrpSpPr/>
            <p:nvPr/>
          </p:nvGrpSpPr>
          <p:grpSpPr>
            <a:xfrm>
              <a:off x="71421" y="2568187"/>
              <a:ext cx="2323871" cy="2532224"/>
              <a:chOff x="71421" y="2568187"/>
              <a:chExt cx="2323871" cy="2532224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DC3B1D79-0C2D-BB8E-766B-4786B288C7B2}"/>
                  </a:ext>
                </a:extLst>
              </p:cNvPr>
              <p:cNvSpPr/>
              <p:nvPr/>
            </p:nvSpPr>
            <p:spPr>
              <a:xfrm>
                <a:off x="146485" y="3215372"/>
                <a:ext cx="2248807" cy="1476799"/>
              </a:xfrm>
              <a:prstGeom prst="roundRect">
                <a:avLst>
                  <a:gd name="adj" fmla="val 41661"/>
                </a:avLst>
              </a:prstGeom>
              <a:solidFill>
                <a:srgbClr val="EEB174">
                  <a:alpha val="25098"/>
                </a:srgbClr>
              </a:solidFill>
              <a:ln>
                <a:solidFill>
                  <a:schemeClr val="bg2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38FB386-9C09-ADE8-56F4-5C0E06FFFB57}"/>
                  </a:ext>
                </a:extLst>
              </p:cNvPr>
              <p:cNvGrpSpPr/>
              <p:nvPr/>
            </p:nvGrpSpPr>
            <p:grpSpPr>
              <a:xfrm>
                <a:off x="605738" y="4245166"/>
                <a:ext cx="269866" cy="159535"/>
                <a:chOff x="1030428" y="3683404"/>
                <a:chExt cx="638061" cy="377198"/>
              </a:xfrm>
            </p:grpSpPr>
            <p:sp>
              <p:nvSpPr>
                <p:cNvPr id="39" name="Chord 38">
                  <a:extLst>
                    <a:ext uri="{FF2B5EF4-FFF2-40B4-BE49-F238E27FC236}">
                      <a16:creationId xmlns:a16="http://schemas.microsoft.com/office/drawing/2014/main" id="{63CF15FC-1054-F308-A636-B8177BB3E8F1}"/>
                    </a:ext>
                  </a:extLst>
                </p:cNvPr>
                <p:cNvSpPr/>
                <p:nvPr/>
              </p:nvSpPr>
              <p:spPr>
                <a:xfrm rot="5551277">
                  <a:off x="1306622" y="3698735"/>
                  <a:ext cx="377198" cy="346536"/>
                </a:xfrm>
                <a:prstGeom prst="chord">
                  <a:avLst/>
                </a:prstGeom>
                <a:solidFill>
                  <a:srgbClr val="3D8225">
                    <a:alpha val="80000"/>
                  </a:srgbClr>
                </a:solidFill>
                <a:ln>
                  <a:solidFill>
                    <a:srgbClr val="3D822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40" name="Arrow: Right 39">
                  <a:extLst>
                    <a:ext uri="{FF2B5EF4-FFF2-40B4-BE49-F238E27FC236}">
                      <a16:creationId xmlns:a16="http://schemas.microsoft.com/office/drawing/2014/main" id="{7B91451E-1B20-D47C-5CA7-D8931987E812}"/>
                    </a:ext>
                  </a:extLst>
                </p:cNvPr>
                <p:cNvSpPr/>
                <p:nvPr/>
              </p:nvSpPr>
              <p:spPr>
                <a:xfrm rot="9368728">
                  <a:off x="1030428" y="3947750"/>
                  <a:ext cx="303818" cy="65864"/>
                </a:xfrm>
                <a:prstGeom prst="rightArrow">
                  <a:avLst/>
                </a:prstGeom>
                <a:solidFill>
                  <a:srgbClr val="3D8225">
                    <a:alpha val="80000"/>
                  </a:srgbClr>
                </a:solidFill>
                <a:ln>
                  <a:solidFill>
                    <a:srgbClr val="3D822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18F0E1C-7463-5CBB-DFC7-C54FA3001973}"/>
                  </a:ext>
                </a:extLst>
              </p:cNvPr>
              <p:cNvGrpSpPr/>
              <p:nvPr/>
            </p:nvGrpSpPr>
            <p:grpSpPr>
              <a:xfrm rot="3829514">
                <a:off x="1406751" y="4332177"/>
                <a:ext cx="269866" cy="159535"/>
                <a:chOff x="1030428" y="3683404"/>
                <a:chExt cx="638061" cy="377198"/>
              </a:xfrm>
            </p:grpSpPr>
            <p:sp>
              <p:nvSpPr>
                <p:cNvPr id="46" name="Chord 45">
                  <a:extLst>
                    <a:ext uri="{FF2B5EF4-FFF2-40B4-BE49-F238E27FC236}">
                      <a16:creationId xmlns:a16="http://schemas.microsoft.com/office/drawing/2014/main" id="{B6240CEA-32F0-9982-1862-D03C41EAEF5D}"/>
                    </a:ext>
                  </a:extLst>
                </p:cNvPr>
                <p:cNvSpPr/>
                <p:nvPr/>
              </p:nvSpPr>
              <p:spPr>
                <a:xfrm rot="5551277">
                  <a:off x="1306622" y="3698735"/>
                  <a:ext cx="377198" cy="346536"/>
                </a:xfrm>
                <a:prstGeom prst="chord">
                  <a:avLst/>
                </a:prstGeom>
                <a:solidFill>
                  <a:srgbClr val="3D8225">
                    <a:alpha val="80000"/>
                  </a:srgbClr>
                </a:solidFill>
                <a:ln>
                  <a:solidFill>
                    <a:srgbClr val="3D822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47" name="Arrow: Right 46">
                  <a:extLst>
                    <a:ext uri="{FF2B5EF4-FFF2-40B4-BE49-F238E27FC236}">
                      <a16:creationId xmlns:a16="http://schemas.microsoft.com/office/drawing/2014/main" id="{918DB964-6D3C-CA44-DC63-E6BCEE6705B7}"/>
                    </a:ext>
                  </a:extLst>
                </p:cNvPr>
                <p:cNvSpPr/>
                <p:nvPr/>
              </p:nvSpPr>
              <p:spPr>
                <a:xfrm rot="9368728">
                  <a:off x="1030428" y="3947750"/>
                  <a:ext cx="303818" cy="65864"/>
                </a:xfrm>
                <a:prstGeom prst="rightArrow">
                  <a:avLst/>
                </a:prstGeom>
                <a:solidFill>
                  <a:srgbClr val="3D8225">
                    <a:alpha val="80000"/>
                  </a:srgbClr>
                </a:solidFill>
                <a:ln>
                  <a:solidFill>
                    <a:srgbClr val="3D822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ADCC50C-477F-E23A-51CB-1D720D3A693D}"/>
                  </a:ext>
                </a:extLst>
              </p:cNvPr>
              <p:cNvGrpSpPr/>
              <p:nvPr/>
            </p:nvGrpSpPr>
            <p:grpSpPr>
              <a:xfrm rot="1349605">
                <a:off x="1779947" y="3515071"/>
                <a:ext cx="269866" cy="159535"/>
                <a:chOff x="1030428" y="3683404"/>
                <a:chExt cx="638061" cy="377198"/>
              </a:xfrm>
            </p:grpSpPr>
            <p:sp>
              <p:nvSpPr>
                <p:cNvPr id="49" name="Chord 48">
                  <a:extLst>
                    <a:ext uri="{FF2B5EF4-FFF2-40B4-BE49-F238E27FC236}">
                      <a16:creationId xmlns:a16="http://schemas.microsoft.com/office/drawing/2014/main" id="{CA256FFA-822A-54E7-4CD5-88FAF7B22E7B}"/>
                    </a:ext>
                  </a:extLst>
                </p:cNvPr>
                <p:cNvSpPr/>
                <p:nvPr/>
              </p:nvSpPr>
              <p:spPr>
                <a:xfrm rot="5551277">
                  <a:off x="1306622" y="3698735"/>
                  <a:ext cx="377198" cy="346536"/>
                </a:xfrm>
                <a:prstGeom prst="chord">
                  <a:avLst/>
                </a:prstGeom>
                <a:solidFill>
                  <a:srgbClr val="3D8225">
                    <a:alpha val="80000"/>
                  </a:srgbClr>
                </a:solidFill>
                <a:ln>
                  <a:solidFill>
                    <a:srgbClr val="3D822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0" name="Arrow: Right 49">
                  <a:extLst>
                    <a:ext uri="{FF2B5EF4-FFF2-40B4-BE49-F238E27FC236}">
                      <a16:creationId xmlns:a16="http://schemas.microsoft.com/office/drawing/2014/main" id="{42F248BE-9DC2-02E6-A8C7-5FA0D97202AA}"/>
                    </a:ext>
                  </a:extLst>
                </p:cNvPr>
                <p:cNvSpPr/>
                <p:nvPr/>
              </p:nvSpPr>
              <p:spPr>
                <a:xfrm rot="9368728">
                  <a:off x="1030428" y="3947750"/>
                  <a:ext cx="303818" cy="65864"/>
                </a:xfrm>
                <a:prstGeom prst="rightArrow">
                  <a:avLst/>
                </a:prstGeom>
                <a:solidFill>
                  <a:srgbClr val="3D8225">
                    <a:alpha val="80000"/>
                  </a:srgbClr>
                </a:solidFill>
                <a:ln>
                  <a:solidFill>
                    <a:srgbClr val="3D822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CB7F85F-4F3A-84A2-0009-BE5E973C6156}"/>
                  </a:ext>
                </a:extLst>
              </p:cNvPr>
              <p:cNvGrpSpPr/>
              <p:nvPr/>
            </p:nvGrpSpPr>
            <p:grpSpPr>
              <a:xfrm rot="19143540">
                <a:off x="1871700" y="3987199"/>
                <a:ext cx="269866" cy="159535"/>
                <a:chOff x="1030428" y="3683404"/>
                <a:chExt cx="638061" cy="377198"/>
              </a:xfrm>
            </p:grpSpPr>
            <p:sp>
              <p:nvSpPr>
                <p:cNvPr id="52" name="Chord 51">
                  <a:extLst>
                    <a:ext uri="{FF2B5EF4-FFF2-40B4-BE49-F238E27FC236}">
                      <a16:creationId xmlns:a16="http://schemas.microsoft.com/office/drawing/2014/main" id="{FD546FEB-3BD7-B76B-9595-9B02902C4319}"/>
                    </a:ext>
                  </a:extLst>
                </p:cNvPr>
                <p:cNvSpPr/>
                <p:nvPr/>
              </p:nvSpPr>
              <p:spPr>
                <a:xfrm rot="5551277">
                  <a:off x="1306622" y="3698735"/>
                  <a:ext cx="377198" cy="346536"/>
                </a:xfrm>
                <a:prstGeom prst="chord">
                  <a:avLst/>
                </a:prstGeom>
                <a:solidFill>
                  <a:srgbClr val="3D8225">
                    <a:alpha val="80000"/>
                  </a:srgbClr>
                </a:solidFill>
                <a:ln>
                  <a:solidFill>
                    <a:srgbClr val="3D822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3" name="Arrow: Right 52">
                  <a:extLst>
                    <a:ext uri="{FF2B5EF4-FFF2-40B4-BE49-F238E27FC236}">
                      <a16:creationId xmlns:a16="http://schemas.microsoft.com/office/drawing/2014/main" id="{E21117DC-1D2A-04FE-506D-A6DDBCB5788E}"/>
                    </a:ext>
                  </a:extLst>
                </p:cNvPr>
                <p:cNvSpPr/>
                <p:nvPr/>
              </p:nvSpPr>
              <p:spPr>
                <a:xfrm rot="9368728">
                  <a:off x="1030428" y="3947750"/>
                  <a:ext cx="303818" cy="65864"/>
                </a:xfrm>
                <a:prstGeom prst="rightArrow">
                  <a:avLst/>
                </a:prstGeom>
                <a:solidFill>
                  <a:srgbClr val="3D8225">
                    <a:alpha val="80000"/>
                  </a:srgbClr>
                </a:solidFill>
                <a:ln>
                  <a:solidFill>
                    <a:srgbClr val="3D822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5BEFE59B-55C8-7FDB-9A05-BB8DBFBF3F34}"/>
                  </a:ext>
                </a:extLst>
              </p:cNvPr>
              <p:cNvGrpSpPr/>
              <p:nvPr/>
            </p:nvGrpSpPr>
            <p:grpSpPr>
              <a:xfrm rot="2625698">
                <a:off x="926177" y="3411530"/>
                <a:ext cx="269866" cy="159535"/>
                <a:chOff x="1030428" y="3683404"/>
                <a:chExt cx="638061" cy="377198"/>
              </a:xfrm>
            </p:grpSpPr>
            <p:sp>
              <p:nvSpPr>
                <p:cNvPr id="55" name="Chord 54">
                  <a:extLst>
                    <a:ext uri="{FF2B5EF4-FFF2-40B4-BE49-F238E27FC236}">
                      <a16:creationId xmlns:a16="http://schemas.microsoft.com/office/drawing/2014/main" id="{F01CD2EA-D759-92AF-B9FD-CC5C4CD29329}"/>
                    </a:ext>
                  </a:extLst>
                </p:cNvPr>
                <p:cNvSpPr/>
                <p:nvPr/>
              </p:nvSpPr>
              <p:spPr>
                <a:xfrm rot="5551277">
                  <a:off x="1306622" y="3698735"/>
                  <a:ext cx="377198" cy="346536"/>
                </a:xfrm>
                <a:prstGeom prst="chord">
                  <a:avLst/>
                </a:prstGeom>
                <a:solidFill>
                  <a:srgbClr val="3D8225">
                    <a:alpha val="80000"/>
                  </a:srgbClr>
                </a:solidFill>
                <a:ln>
                  <a:solidFill>
                    <a:srgbClr val="3D822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6" name="Arrow: Right 55">
                  <a:extLst>
                    <a:ext uri="{FF2B5EF4-FFF2-40B4-BE49-F238E27FC236}">
                      <a16:creationId xmlns:a16="http://schemas.microsoft.com/office/drawing/2014/main" id="{F7B8840F-ED02-4AD1-9257-2A6D1C572E74}"/>
                    </a:ext>
                  </a:extLst>
                </p:cNvPr>
                <p:cNvSpPr/>
                <p:nvPr/>
              </p:nvSpPr>
              <p:spPr>
                <a:xfrm rot="9368728">
                  <a:off x="1030428" y="3947750"/>
                  <a:ext cx="303818" cy="65864"/>
                </a:xfrm>
                <a:prstGeom prst="rightArrow">
                  <a:avLst/>
                </a:prstGeom>
                <a:solidFill>
                  <a:srgbClr val="3D8225">
                    <a:alpha val="80000"/>
                  </a:srgbClr>
                </a:solidFill>
                <a:ln>
                  <a:solidFill>
                    <a:srgbClr val="3D822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36141D6-9CB6-D525-0D9A-B26AC416A93B}"/>
                  </a:ext>
                </a:extLst>
              </p:cNvPr>
              <p:cNvGrpSpPr/>
              <p:nvPr/>
            </p:nvGrpSpPr>
            <p:grpSpPr>
              <a:xfrm rot="20951741">
                <a:off x="1110439" y="3819344"/>
                <a:ext cx="269866" cy="159535"/>
                <a:chOff x="1030428" y="3683404"/>
                <a:chExt cx="638061" cy="377198"/>
              </a:xfrm>
            </p:grpSpPr>
            <p:sp>
              <p:nvSpPr>
                <p:cNvPr id="58" name="Chord 57">
                  <a:extLst>
                    <a:ext uri="{FF2B5EF4-FFF2-40B4-BE49-F238E27FC236}">
                      <a16:creationId xmlns:a16="http://schemas.microsoft.com/office/drawing/2014/main" id="{A8CC8F01-B444-662A-3F65-0D3ACBF567E6}"/>
                    </a:ext>
                  </a:extLst>
                </p:cNvPr>
                <p:cNvSpPr/>
                <p:nvPr/>
              </p:nvSpPr>
              <p:spPr>
                <a:xfrm rot="5551277">
                  <a:off x="1306622" y="3698735"/>
                  <a:ext cx="377198" cy="346536"/>
                </a:xfrm>
                <a:prstGeom prst="chord">
                  <a:avLst/>
                </a:prstGeom>
                <a:solidFill>
                  <a:srgbClr val="3D8225">
                    <a:alpha val="80000"/>
                  </a:srgbClr>
                </a:solidFill>
                <a:ln>
                  <a:solidFill>
                    <a:srgbClr val="3D822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59" name="Arrow: Right 58">
                  <a:extLst>
                    <a:ext uri="{FF2B5EF4-FFF2-40B4-BE49-F238E27FC236}">
                      <a16:creationId xmlns:a16="http://schemas.microsoft.com/office/drawing/2014/main" id="{8586B586-FE19-C255-C662-AA9C8D4510F6}"/>
                    </a:ext>
                  </a:extLst>
                </p:cNvPr>
                <p:cNvSpPr/>
                <p:nvPr/>
              </p:nvSpPr>
              <p:spPr>
                <a:xfrm rot="9368728">
                  <a:off x="1030428" y="3947750"/>
                  <a:ext cx="303818" cy="65864"/>
                </a:xfrm>
                <a:prstGeom prst="rightArrow">
                  <a:avLst/>
                </a:prstGeom>
                <a:solidFill>
                  <a:srgbClr val="3D8225">
                    <a:alpha val="80000"/>
                  </a:srgbClr>
                </a:solidFill>
                <a:ln>
                  <a:solidFill>
                    <a:srgbClr val="3D822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CCBA3F9-B4F3-4527-D502-992B480174C8}"/>
                  </a:ext>
                </a:extLst>
              </p:cNvPr>
              <p:cNvSpPr/>
              <p:nvPr/>
            </p:nvSpPr>
            <p:spPr>
              <a:xfrm>
                <a:off x="668627" y="3963558"/>
                <a:ext cx="158420" cy="100107"/>
              </a:xfrm>
              <a:prstGeom prst="ellipse">
                <a:avLst/>
              </a:prstGeom>
              <a:solidFill>
                <a:srgbClr val="C70000">
                  <a:alpha val="74902"/>
                </a:srgbClr>
              </a:solidFill>
              <a:ln>
                <a:solidFill>
                  <a:srgbClr val="C7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071F173-E80C-6469-7A07-8D4C7211CE05}"/>
                  </a:ext>
                </a:extLst>
              </p:cNvPr>
              <p:cNvSpPr/>
              <p:nvPr/>
            </p:nvSpPr>
            <p:spPr>
              <a:xfrm>
                <a:off x="1132450" y="4334830"/>
                <a:ext cx="158420" cy="100107"/>
              </a:xfrm>
              <a:prstGeom prst="ellipse">
                <a:avLst/>
              </a:prstGeom>
              <a:solidFill>
                <a:srgbClr val="C70000">
                  <a:alpha val="74902"/>
                </a:srgbClr>
              </a:solidFill>
              <a:ln>
                <a:solidFill>
                  <a:srgbClr val="C7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CCF213F-A200-87F7-9A0B-2D230D5972BE}"/>
                  </a:ext>
                </a:extLst>
              </p:cNvPr>
              <p:cNvSpPr/>
              <p:nvPr/>
            </p:nvSpPr>
            <p:spPr>
              <a:xfrm>
                <a:off x="1451695" y="3504604"/>
                <a:ext cx="158420" cy="100107"/>
              </a:xfrm>
              <a:prstGeom prst="ellipse">
                <a:avLst/>
              </a:prstGeom>
              <a:solidFill>
                <a:srgbClr val="C70000">
                  <a:alpha val="74902"/>
                </a:srgbClr>
              </a:solidFill>
              <a:ln>
                <a:solidFill>
                  <a:srgbClr val="C7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569CD8F-7F8C-E6CE-3488-A05C16E44053}"/>
                  </a:ext>
                </a:extLst>
              </p:cNvPr>
              <p:cNvSpPr/>
              <p:nvPr/>
            </p:nvSpPr>
            <p:spPr>
              <a:xfrm>
                <a:off x="425173" y="2740300"/>
                <a:ext cx="158420" cy="100107"/>
              </a:xfrm>
              <a:prstGeom prst="ellipse">
                <a:avLst/>
              </a:prstGeom>
              <a:solidFill>
                <a:srgbClr val="C70000">
                  <a:alpha val="74902"/>
                </a:srgbClr>
              </a:solidFill>
              <a:ln>
                <a:solidFill>
                  <a:srgbClr val="C7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48" name="Oval 2047">
                <a:extLst>
                  <a:ext uri="{FF2B5EF4-FFF2-40B4-BE49-F238E27FC236}">
                    <a16:creationId xmlns:a16="http://schemas.microsoft.com/office/drawing/2014/main" id="{4271B70C-967B-EA7D-B360-A98C2684D014}"/>
                  </a:ext>
                </a:extLst>
              </p:cNvPr>
              <p:cNvSpPr/>
              <p:nvPr/>
            </p:nvSpPr>
            <p:spPr>
              <a:xfrm>
                <a:off x="796267" y="2890619"/>
                <a:ext cx="158420" cy="100107"/>
              </a:xfrm>
              <a:prstGeom prst="ellipse">
                <a:avLst/>
              </a:prstGeom>
              <a:solidFill>
                <a:srgbClr val="C70000">
                  <a:alpha val="74902"/>
                </a:srgbClr>
              </a:solidFill>
              <a:ln>
                <a:solidFill>
                  <a:srgbClr val="C7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49" name="Oval 2048">
                <a:extLst>
                  <a:ext uri="{FF2B5EF4-FFF2-40B4-BE49-F238E27FC236}">
                    <a16:creationId xmlns:a16="http://schemas.microsoft.com/office/drawing/2014/main" id="{1595BBD7-6A14-0185-82F3-BE20C94D26D5}"/>
                  </a:ext>
                </a:extLst>
              </p:cNvPr>
              <p:cNvSpPr/>
              <p:nvPr/>
            </p:nvSpPr>
            <p:spPr>
              <a:xfrm>
                <a:off x="150631" y="3059333"/>
                <a:ext cx="158420" cy="100107"/>
              </a:xfrm>
              <a:prstGeom prst="ellipse">
                <a:avLst/>
              </a:prstGeom>
              <a:solidFill>
                <a:srgbClr val="C70000">
                  <a:alpha val="74902"/>
                </a:srgbClr>
              </a:solidFill>
              <a:ln>
                <a:solidFill>
                  <a:srgbClr val="C7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51" name="Oval 2050">
                <a:extLst>
                  <a:ext uri="{FF2B5EF4-FFF2-40B4-BE49-F238E27FC236}">
                    <a16:creationId xmlns:a16="http://schemas.microsoft.com/office/drawing/2014/main" id="{CB8940B6-030E-4EA9-F821-B77CED5701F9}"/>
                  </a:ext>
                </a:extLst>
              </p:cNvPr>
              <p:cNvSpPr/>
              <p:nvPr/>
            </p:nvSpPr>
            <p:spPr>
              <a:xfrm>
                <a:off x="1211660" y="2568187"/>
                <a:ext cx="158420" cy="100107"/>
              </a:xfrm>
              <a:prstGeom prst="ellipse">
                <a:avLst/>
              </a:prstGeom>
              <a:solidFill>
                <a:srgbClr val="C70000">
                  <a:alpha val="74902"/>
                </a:srgbClr>
              </a:solidFill>
              <a:ln>
                <a:solidFill>
                  <a:srgbClr val="C7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53" name="Oval 2052">
                <a:extLst>
                  <a:ext uri="{FF2B5EF4-FFF2-40B4-BE49-F238E27FC236}">
                    <a16:creationId xmlns:a16="http://schemas.microsoft.com/office/drawing/2014/main" id="{17CEF203-7A7D-92F5-52DE-6C91A58BA3D7}"/>
                  </a:ext>
                </a:extLst>
              </p:cNvPr>
              <p:cNvSpPr/>
              <p:nvPr/>
            </p:nvSpPr>
            <p:spPr>
              <a:xfrm>
                <a:off x="1568878" y="3008010"/>
                <a:ext cx="158420" cy="100107"/>
              </a:xfrm>
              <a:prstGeom prst="ellipse">
                <a:avLst/>
              </a:prstGeom>
              <a:solidFill>
                <a:srgbClr val="C70000">
                  <a:alpha val="74902"/>
                </a:srgbClr>
              </a:solidFill>
              <a:ln>
                <a:solidFill>
                  <a:srgbClr val="C7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55" name="Oval 2054">
                <a:extLst>
                  <a:ext uri="{FF2B5EF4-FFF2-40B4-BE49-F238E27FC236}">
                    <a16:creationId xmlns:a16="http://schemas.microsoft.com/office/drawing/2014/main" id="{1D264C9F-12A7-69C2-A8BF-6BA529DDB21F}"/>
                  </a:ext>
                </a:extLst>
              </p:cNvPr>
              <p:cNvSpPr/>
              <p:nvPr/>
            </p:nvSpPr>
            <p:spPr>
              <a:xfrm>
                <a:off x="71421" y="4566402"/>
                <a:ext cx="158420" cy="100107"/>
              </a:xfrm>
              <a:prstGeom prst="ellipse">
                <a:avLst/>
              </a:prstGeom>
              <a:solidFill>
                <a:srgbClr val="C70000">
                  <a:alpha val="74902"/>
                </a:srgbClr>
              </a:solidFill>
              <a:ln>
                <a:solidFill>
                  <a:srgbClr val="C7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56" name="Oval 2055">
                <a:extLst>
                  <a:ext uri="{FF2B5EF4-FFF2-40B4-BE49-F238E27FC236}">
                    <a16:creationId xmlns:a16="http://schemas.microsoft.com/office/drawing/2014/main" id="{1BAD7378-4360-7376-294D-159E30F95D86}"/>
                  </a:ext>
                </a:extLst>
              </p:cNvPr>
              <p:cNvSpPr/>
              <p:nvPr/>
            </p:nvSpPr>
            <p:spPr>
              <a:xfrm>
                <a:off x="385956" y="5000304"/>
                <a:ext cx="158420" cy="100107"/>
              </a:xfrm>
              <a:prstGeom prst="ellipse">
                <a:avLst/>
              </a:prstGeom>
              <a:solidFill>
                <a:srgbClr val="C70000">
                  <a:alpha val="74902"/>
                </a:srgbClr>
              </a:solidFill>
              <a:ln>
                <a:solidFill>
                  <a:srgbClr val="C7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58" name="Oval 2057">
                <a:extLst>
                  <a:ext uri="{FF2B5EF4-FFF2-40B4-BE49-F238E27FC236}">
                    <a16:creationId xmlns:a16="http://schemas.microsoft.com/office/drawing/2014/main" id="{EF9C182A-7994-BE0F-6D88-20819F673CDC}"/>
                  </a:ext>
                </a:extLst>
              </p:cNvPr>
              <p:cNvSpPr/>
              <p:nvPr/>
            </p:nvSpPr>
            <p:spPr>
              <a:xfrm>
                <a:off x="1770848" y="4895977"/>
                <a:ext cx="158420" cy="100107"/>
              </a:xfrm>
              <a:prstGeom prst="ellipse">
                <a:avLst/>
              </a:prstGeom>
              <a:solidFill>
                <a:srgbClr val="C70000">
                  <a:alpha val="74902"/>
                </a:srgbClr>
              </a:solidFill>
              <a:ln>
                <a:solidFill>
                  <a:srgbClr val="C7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61" name="Oval 2060">
                <a:extLst>
                  <a:ext uri="{FF2B5EF4-FFF2-40B4-BE49-F238E27FC236}">
                    <a16:creationId xmlns:a16="http://schemas.microsoft.com/office/drawing/2014/main" id="{D1D87522-7BEE-2483-0DAA-49F8DA9AAFB8}"/>
                  </a:ext>
                </a:extLst>
              </p:cNvPr>
              <p:cNvSpPr/>
              <p:nvPr/>
            </p:nvSpPr>
            <p:spPr>
              <a:xfrm>
                <a:off x="1177177" y="4996084"/>
                <a:ext cx="158420" cy="100107"/>
              </a:xfrm>
              <a:prstGeom prst="ellipse">
                <a:avLst/>
              </a:prstGeom>
              <a:solidFill>
                <a:srgbClr val="C70000">
                  <a:alpha val="74902"/>
                </a:srgbClr>
              </a:solidFill>
              <a:ln>
                <a:solidFill>
                  <a:srgbClr val="C7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64" name="Oval 2063">
                <a:extLst>
                  <a:ext uri="{FF2B5EF4-FFF2-40B4-BE49-F238E27FC236}">
                    <a16:creationId xmlns:a16="http://schemas.microsoft.com/office/drawing/2014/main" id="{F1DE39BD-ABEB-9884-A15B-34944978C73F}"/>
                  </a:ext>
                </a:extLst>
              </p:cNvPr>
              <p:cNvSpPr/>
              <p:nvPr/>
            </p:nvSpPr>
            <p:spPr>
              <a:xfrm>
                <a:off x="1997111" y="2685217"/>
                <a:ext cx="158420" cy="100107"/>
              </a:xfrm>
              <a:prstGeom prst="ellipse">
                <a:avLst/>
              </a:prstGeom>
              <a:solidFill>
                <a:srgbClr val="C70000">
                  <a:alpha val="74902"/>
                </a:srgbClr>
              </a:solidFill>
              <a:ln>
                <a:solidFill>
                  <a:srgbClr val="C7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2068" name="Group 2067">
                <a:extLst>
                  <a:ext uri="{FF2B5EF4-FFF2-40B4-BE49-F238E27FC236}">
                    <a16:creationId xmlns:a16="http://schemas.microsoft.com/office/drawing/2014/main" id="{BDF397E1-7F39-62EB-EC8D-F15400752EC7}"/>
                  </a:ext>
                </a:extLst>
              </p:cNvPr>
              <p:cNvGrpSpPr/>
              <p:nvPr/>
            </p:nvGrpSpPr>
            <p:grpSpPr>
              <a:xfrm>
                <a:off x="1569843" y="3865199"/>
                <a:ext cx="280215" cy="299137"/>
                <a:chOff x="9153456" y="5048377"/>
                <a:chExt cx="546948" cy="583883"/>
              </a:xfrm>
            </p:grpSpPr>
            <p:sp>
              <p:nvSpPr>
                <p:cNvPr id="2065" name="Rectangle: Rounded Corners 2064">
                  <a:extLst>
                    <a:ext uri="{FF2B5EF4-FFF2-40B4-BE49-F238E27FC236}">
                      <a16:creationId xmlns:a16="http://schemas.microsoft.com/office/drawing/2014/main" id="{861A4E57-09AD-41FC-8AB3-CDD4F582ADE9}"/>
                    </a:ext>
                  </a:extLst>
                </p:cNvPr>
                <p:cNvSpPr/>
                <p:nvPr/>
              </p:nvSpPr>
              <p:spPr>
                <a:xfrm>
                  <a:off x="9153456" y="5048377"/>
                  <a:ext cx="546948" cy="568319"/>
                </a:xfrm>
                <a:prstGeom prst="roundRect">
                  <a:avLst/>
                </a:prstGeom>
                <a:solidFill>
                  <a:srgbClr val="D86ECC">
                    <a:alpha val="40000"/>
                  </a:srgbClr>
                </a:solidFill>
                <a:ln>
                  <a:solidFill>
                    <a:srgbClr val="D86EC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66" name="Chord 2065">
                  <a:extLst>
                    <a:ext uri="{FF2B5EF4-FFF2-40B4-BE49-F238E27FC236}">
                      <a16:creationId xmlns:a16="http://schemas.microsoft.com/office/drawing/2014/main" id="{A1179B6A-05C6-EDAE-95A5-0939AB21A50D}"/>
                    </a:ext>
                  </a:extLst>
                </p:cNvPr>
                <p:cNvSpPr/>
                <p:nvPr/>
              </p:nvSpPr>
              <p:spPr>
                <a:xfrm rot="5551277">
                  <a:off x="9244687" y="5270393"/>
                  <a:ext cx="377198" cy="346536"/>
                </a:xfrm>
                <a:prstGeom prst="chord">
                  <a:avLst/>
                </a:prstGeom>
                <a:solidFill>
                  <a:srgbClr val="3D8225">
                    <a:alpha val="80000"/>
                  </a:srgbClr>
                </a:solidFill>
                <a:ln>
                  <a:solidFill>
                    <a:srgbClr val="3D822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67" name="Oval 2066">
                  <a:extLst>
                    <a:ext uri="{FF2B5EF4-FFF2-40B4-BE49-F238E27FC236}">
                      <a16:creationId xmlns:a16="http://schemas.microsoft.com/office/drawing/2014/main" id="{B65416B4-F287-B461-144A-10529FB27FFC}"/>
                    </a:ext>
                  </a:extLst>
                </p:cNvPr>
                <p:cNvSpPr/>
                <p:nvPr/>
              </p:nvSpPr>
              <p:spPr>
                <a:xfrm>
                  <a:off x="9305707" y="5076463"/>
                  <a:ext cx="264223" cy="166965"/>
                </a:xfrm>
                <a:prstGeom prst="ellipse">
                  <a:avLst/>
                </a:prstGeom>
                <a:solidFill>
                  <a:srgbClr val="C70000">
                    <a:alpha val="74902"/>
                  </a:srgbClr>
                </a:solidFill>
                <a:ln>
                  <a:solidFill>
                    <a:srgbClr val="C7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072" name="Group 2071">
                <a:extLst>
                  <a:ext uri="{FF2B5EF4-FFF2-40B4-BE49-F238E27FC236}">
                    <a16:creationId xmlns:a16="http://schemas.microsoft.com/office/drawing/2014/main" id="{9B1B2FBC-7CC0-C64B-474F-1B2D2BCAC391}"/>
                  </a:ext>
                </a:extLst>
              </p:cNvPr>
              <p:cNvGrpSpPr/>
              <p:nvPr/>
            </p:nvGrpSpPr>
            <p:grpSpPr>
              <a:xfrm>
                <a:off x="614939" y="3577934"/>
                <a:ext cx="280215" cy="299137"/>
                <a:chOff x="9153456" y="5048377"/>
                <a:chExt cx="546948" cy="583883"/>
              </a:xfrm>
            </p:grpSpPr>
            <p:sp>
              <p:nvSpPr>
                <p:cNvPr id="2073" name="Rectangle: Rounded Corners 2072">
                  <a:extLst>
                    <a:ext uri="{FF2B5EF4-FFF2-40B4-BE49-F238E27FC236}">
                      <a16:creationId xmlns:a16="http://schemas.microsoft.com/office/drawing/2014/main" id="{0F8A2059-7086-F8E3-DD29-F6D1FFC9C7A0}"/>
                    </a:ext>
                  </a:extLst>
                </p:cNvPr>
                <p:cNvSpPr/>
                <p:nvPr/>
              </p:nvSpPr>
              <p:spPr>
                <a:xfrm>
                  <a:off x="9153456" y="5048377"/>
                  <a:ext cx="546948" cy="568319"/>
                </a:xfrm>
                <a:prstGeom prst="roundRect">
                  <a:avLst/>
                </a:prstGeom>
                <a:solidFill>
                  <a:srgbClr val="D86ECC">
                    <a:alpha val="40000"/>
                  </a:srgbClr>
                </a:solidFill>
                <a:ln>
                  <a:solidFill>
                    <a:srgbClr val="D86EC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74" name="Chord 2073">
                  <a:extLst>
                    <a:ext uri="{FF2B5EF4-FFF2-40B4-BE49-F238E27FC236}">
                      <a16:creationId xmlns:a16="http://schemas.microsoft.com/office/drawing/2014/main" id="{780D64EE-9BE1-CCC6-2B48-4250B0D82856}"/>
                    </a:ext>
                  </a:extLst>
                </p:cNvPr>
                <p:cNvSpPr/>
                <p:nvPr/>
              </p:nvSpPr>
              <p:spPr>
                <a:xfrm rot="5551277">
                  <a:off x="9244687" y="5270393"/>
                  <a:ext cx="377198" cy="346536"/>
                </a:xfrm>
                <a:prstGeom prst="chord">
                  <a:avLst/>
                </a:prstGeom>
                <a:solidFill>
                  <a:srgbClr val="3D8225">
                    <a:alpha val="80000"/>
                  </a:srgbClr>
                </a:solidFill>
                <a:ln>
                  <a:solidFill>
                    <a:srgbClr val="3D822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75" name="Oval 2074">
                  <a:extLst>
                    <a:ext uri="{FF2B5EF4-FFF2-40B4-BE49-F238E27FC236}">
                      <a16:creationId xmlns:a16="http://schemas.microsoft.com/office/drawing/2014/main" id="{B467BBF5-628F-4D68-240D-009F31B788EB}"/>
                    </a:ext>
                  </a:extLst>
                </p:cNvPr>
                <p:cNvSpPr/>
                <p:nvPr/>
              </p:nvSpPr>
              <p:spPr>
                <a:xfrm>
                  <a:off x="9305707" y="5076463"/>
                  <a:ext cx="264223" cy="166965"/>
                </a:xfrm>
                <a:prstGeom prst="ellipse">
                  <a:avLst/>
                </a:prstGeom>
                <a:solidFill>
                  <a:srgbClr val="C70000">
                    <a:alpha val="74902"/>
                  </a:srgbClr>
                </a:solidFill>
                <a:ln>
                  <a:solidFill>
                    <a:srgbClr val="C7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076" name="Group 2075">
                <a:extLst>
                  <a:ext uri="{FF2B5EF4-FFF2-40B4-BE49-F238E27FC236}">
                    <a16:creationId xmlns:a16="http://schemas.microsoft.com/office/drawing/2014/main" id="{6F82B9C4-AD49-AA82-8285-73BF07FA1E8B}"/>
                  </a:ext>
                </a:extLst>
              </p:cNvPr>
              <p:cNvGrpSpPr/>
              <p:nvPr/>
            </p:nvGrpSpPr>
            <p:grpSpPr>
              <a:xfrm>
                <a:off x="304230" y="4074600"/>
                <a:ext cx="280215" cy="299137"/>
                <a:chOff x="9153456" y="5048377"/>
                <a:chExt cx="546948" cy="583883"/>
              </a:xfrm>
            </p:grpSpPr>
            <p:sp>
              <p:nvSpPr>
                <p:cNvPr id="2077" name="Rectangle: Rounded Corners 2076">
                  <a:extLst>
                    <a:ext uri="{FF2B5EF4-FFF2-40B4-BE49-F238E27FC236}">
                      <a16:creationId xmlns:a16="http://schemas.microsoft.com/office/drawing/2014/main" id="{6FF5CE9E-3CE8-EC88-702F-37DDEDB8B071}"/>
                    </a:ext>
                  </a:extLst>
                </p:cNvPr>
                <p:cNvSpPr/>
                <p:nvPr/>
              </p:nvSpPr>
              <p:spPr>
                <a:xfrm>
                  <a:off x="9153456" y="5048377"/>
                  <a:ext cx="546948" cy="568319"/>
                </a:xfrm>
                <a:prstGeom prst="roundRect">
                  <a:avLst/>
                </a:prstGeom>
                <a:solidFill>
                  <a:srgbClr val="D86ECC">
                    <a:alpha val="40000"/>
                  </a:srgbClr>
                </a:solidFill>
                <a:ln>
                  <a:solidFill>
                    <a:srgbClr val="D86EC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78" name="Chord 2077">
                  <a:extLst>
                    <a:ext uri="{FF2B5EF4-FFF2-40B4-BE49-F238E27FC236}">
                      <a16:creationId xmlns:a16="http://schemas.microsoft.com/office/drawing/2014/main" id="{45A7DCF6-4629-F046-C0BA-9477A74B7F3B}"/>
                    </a:ext>
                  </a:extLst>
                </p:cNvPr>
                <p:cNvSpPr/>
                <p:nvPr/>
              </p:nvSpPr>
              <p:spPr>
                <a:xfrm rot="5551277">
                  <a:off x="9244687" y="5270393"/>
                  <a:ext cx="377198" cy="346536"/>
                </a:xfrm>
                <a:prstGeom prst="chord">
                  <a:avLst/>
                </a:prstGeom>
                <a:solidFill>
                  <a:srgbClr val="3D8225">
                    <a:alpha val="80000"/>
                  </a:srgbClr>
                </a:solidFill>
                <a:ln>
                  <a:solidFill>
                    <a:srgbClr val="3D822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79" name="Oval 2078">
                  <a:extLst>
                    <a:ext uri="{FF2B5EF4-FFF2-40B4-BE49-F238E27FC236}">
                      <a16:creationId xmlns:a16="http://schemas.microsoft.com/office/drawing/2014/main" id="{CCAE3B0A-CB6D-A490-D59A-FE651C084FD7}"/>
                    </a:ext>
                  </a:extLst>
                </p:cNvPr>
                <p:cNvSpPr/>
                <p:nvPr/>
              </p:nvSpPr>
              <p:spPr>
                <a:xfrm>
                  <a:off x="9305707" y="5076463"/>
                  <a:ext cx="264223" cy="166965"/>
                </a:xfrm>
                <a:prstGeom prst="ellipse">
                  <a:avLst/>
                </a:prstGeom>
                <a:solidFill>
                  <a:srgbClr val="C70000">
                    <a:alpha val="74902"/>
                  </a:srgbClr>
                </a:solidFill>
                <a:ln>
                  <a:solidFill>
                    <a:srgbClr val="C7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080" name="Arc 2079">
                <a:extLst>
                  <a:ext uri="{FF2B5EF4-FFF2-40B4-BE49-F238E27FC236}">
                    <a16:creationId xmlns:a16="http://schemas.microsoft.com/office/drawing/2014/main" id="{B9F32E29-F7FF-B5DD-9C57-1DCEAA4F3117}"/>
                  </a:ext>
                </a:extLst>
              </p:cNvPr>
              <p:cNvSpPr/>
              <p:nvPr/>
            </p:nvSpPr>
            <p:spPr>
              <a:xfrm>
                <a:off x="164994" y="3070857"/>
                <a:ext cx="572162" cy="621382"/>
              </a:xfrm>
              <a:prstGeom prst="arc">
                <a:avLst>
                  <a:gd name="adj1" fmla="val 6132713"/>
                  <a:gd name="adj2" fmla="val 12513950"/>
                </a:avLst>
              </a:prstGeom>
              <a:ln w="38100">
                <a:solidFill>
                  <a:schemeClr val="bg2">
                    <a:lumMod val="60000"/>
                    <a:lumOff val="4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81" name="Arc 2080">
                <a:extLst>
                  <a:ext uri="{FF2B5EF4-FFF2-40B4-BE49-F238E27FC236}">
                    <a16:creationId xmlns:a16="http://schemas.microsoft.com/office/drawing/2014/main" id="{C7A8378B-63CC-6268-0481-E54C13E8D35A}"/>
                  </a:ext>
                </a:extLst>
              </p:cNvPr>
              <p:cNvSpPr/>
              <p:nvPr/>
            </p:nvSpPr>
            <p:spPr>
              <a:xfrm>
                <a:off x="169200" y="2930848"/>
                <a:ext cx="572162" cy="621382"/>
              </a:xfrm>
              <a:prstGeom prst="arc">
                <a:avLst>
                  <a:gd name="adj1" fmla="val 17414261"/>
                  <a:gd name="adj2" fmla="val 2822592"/>
                </a:avLst>
              </a:prstGeom>
              <a:ln w="38100">
                <a:solidFill>
                  <a:schemeClr val="bg2">
                    <a:lumMod val="60000"/>
                    <a:lumOff val="4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82" name="TextBox 2081">
                    <a:extLst>
                      <a:ext uri="{FF2B5EF4-FFF2-40B4-BE49-F238E27FC236}">
                        <a16:creationId xmlns:a16="http://schemas.microsoft.com/office/drawing/2014/main" id="{9B73E12A-08E8-4E35-E921-9008CF2E3998}"/>
                      </a:ext>
                    </a:extLst>
                  </p:cNvPr>
                  <p:cNvSpPr txBox="1"/>
                  <p:nvPr/>
                </p:nvSpPr>
                <p:spPr>
                  <a:xfrm>
                    <a:off x="190418" y="3703763"/>
                    <a:ext cx="359586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600" b="1" i="1" smtClean="0">
                                  <a:solidFill>
                                    <a:srgbClr val="E689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 smtClean="0">
                                  <a:solidFill>
                                    <a:srgbClr val="E6892F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fr-FR" sz="1600" b="1" i="1" smtClean="0">
                                  <a:solidFill>
                                    <a:srgbClr val="E6892F"/>
                                  </a:solidFill>
                                  <a:latin typeface="Cambria Math" panose="02040503050406030204" pitchFamily="18" charset="0"/>
                                </a:rPr>
                                <m:t>𝒊𝒏</m:t>
                              </m:r>
                            </m:sub>
                          </m:sSub>
                        </m:oMath>
                      </m:oMathPara>
                    </a14:m>
                    <a:endParaRPr lang="fr-FR" sz="1600" b="1" dirty="0">
                      <a:solidFill>
                        <a:srgbClr val="E6892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82" name="TextBox 2081">
                    <a:extLst>
                      <a:ext uri="{FF2B5EF4-FFF2-40B4-BE49-F238E27FC236}">
                        <a16:creationId xmlns:a16="http://schemas.microsoft.com/office/drawing/2014/main" id="{9B73E12A-08E8-4E35-E921-9008CF2E39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418" y="3703763"/>
                    <a:ext cx="359586" cy="24622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0169" r="-5085" b="-17500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83" name="TextBox 2082">
                    <a:extLst>
                      <a:ext uri="{FF2B5EF4-FFF2-40B4-BE49-F238E27FC236}">
                        <a16:creationId xmlns:a16="http://schemas.microsoft.com/office/drawing/2014/main" id="{3D3787B2-7A54-FFDA-93C7-70790FB9EEB9}"/>
                      </a:ext>
                    </a:extLst>
                  </p:cNvPr>
                  <p:cNvSpPr txBox="1"/>
                  <p:nvPr/>
                </p:nvSpPr>
                <p:spPr>
                  <a:xfrm>
                    <a:off x="622527" y="2581048"/>
                    <a:ext cx="452560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600" b="1" i="1" smtClean="0">
                                  <a:solidFill>
                                    <a:srgbClr val="E6892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 smtClean="0">
                                  <a:solidFill>
                                    <a:srgbClr val="E6892F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fr-FR" sz="1600" b="1" i="1" smtClean="0">
                                  <a:solidFill>
                                    <a:srgbClr val="E6892F"/>
                                  </a:solidFill>
                                  <a:latin typeface="Cambria Math" panose="02040503050406030204" pitchFamily="18" charset="0"/>
                                </a:rPr>
                                <m:t>𝒐𝒖𝒕</m:t>
                              </m:r>
                            </m:sub>
                          </m:sSub>
                        </m:oMath>
                      </m:oMathPara>
                    </a14:m>
                    <a:endParaRPr lang="fr-FR" sz="1600" b="1" dirty="0">
                      <a:solidFill>
                        <a:srgbClr val="E6892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83" name="TextBox 2082">
                    <a:extLst>
                      <a:ext uri="{FF2B5EF4-FFF2-40B4-BE49-F238E27FC236}">
                        <a16:creationId xmlns:a16="http://schemas.microsoft.com/office/drawing/2014/main" id="{3D3787B2-7A54-FFDA-93C7-70790FB9EE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2527" y="2581048"/>
                    <a:ext cx="452560" cy="24622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8108" r="-2703" b="-14634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70" name="Group 2069">
              <a:extLst>
                <a:ext uri="{FF2B5EF4-FFF2-40B4-BE49-F238E27FC236}">
                  <a16:creationId xmlns:a16="http://schemas.microsoft.com/office/drawing/2014/main" id="{4DF1FCAF-139B-CFEA-79E5-6E43FB42DA56}"/>
                </a:ext>
              </a:extLst>
            </p:cNvPr>
            <p:cNvGrpSpPr/>
            <p:nvPr/>
          </p:nvGrpSpPr>
          <p:grpSpPr>
            <a:xfrm>
              <a:off x="224781" y="1182136"/>
              <a:ext cx="3024861" cy="914312"/>
              <a:chOff x="224781" y="1110420"/>
              <a:chExt cx="3024861" cy="914312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7F991271-4998-D92B-9754-16504004DD8D}"/>
                  </a:ext>
                </a:extLst>
              </p:cNvPr>
              <p:cNvGrpSpPr/>
              <p:nvPr/>
            </p:nvGrpSpPr>
            <p:grpSpPr>
              <a:xfrm>
                <a:off x="224781" y="1110420"/>
                <a:ext cx="3024861" cy="640470"/>
                <a:chOff x="344174" y="1379238"/>
                <a:chExt cx="3024861" cy="640470"/>
              </a:xfrm>
            </p:grpSpPr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85A922B1-A545-220F-9190-810931051683}"/>
                    </a:ext>
                  </a:extLst>
                </p:cNvPr>
                <p:cNvSpPr/>
                <p:nvPr/>
              </p:nvSpPr>
              <p:spPr>
                <a:xfrm>
                  <a:off x="444337" y="1530290"/>
                  <a:ext cx="158420" cy="100107"/>
                </a:xfrm>
                <a:prstGeom prst="ellipse">
                  <a:avLst/>
                </a:prstGeom>
                <a:solidFill>
                  <a:srgbClr val="C70000">
                    <a:alpha val="74902"/>
                  </a:srgbClr>
                </a:solidFill>
                <a:ln>
                  <a:solidFill>
                    <a:srgbClr val="C7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04ABC2DA-6AAF-655F-30B3-F2711861BEA2}"/>
                    </a:ext>
                  </a:extLst>
                </p:cNvPr>
                <p:cNvGrpSpPr/>
                <p:nvPr/>
              </p:nvGrpSpPr>
              <p:grpSpPr>
                <a:xfrm>
                  <a:off x="344174" y="1749560"/>
                  <a:ext cx="271383" cy="146566"/>
                  <a:chOff x="1240677" y="1526791"/>
                  <a:chExt cx="271383" cy="146566"/>
                </a:xfrm>
              </p:grpSpPr>
              <p:sp>
                <p:nvSpPr>
                  <p:cNvPr id="4" name="Chord 3">
                    <a:extLst>
                      <a:ext uri="{FF2B5EF4-FFF2-40B4-BE49-F238E27FC236}">
                        <a16:creationId xmlns:a16="http://schemas.microsoft.com/office/drawing/2014/main" id="{F1535586-A541-1836-E5C2-ABB1B8005484}"/>
                      </a:ext>
                    </a:extLst>
                  </p:cNvPr>
                  <p:cNvSpPr/>
                  <p:nvPr/>
                </p:nvSpPr>
                <p:spPr>
                  <a:xfrm rot="8176975">
                    <a:off x="1352525" y="1526791"/>
                    <a:ext cx="159535" cy="146566"/>
                  </a:xfrm>
                  <a:prstGeom prst="chord">
                    <a:avLst/>
                  </a:prstGeom>
                  <a:solidFill>
                    <a:srgbClr val="3D8225">
                      <a:alpha val="80000"/>
                    </a:srgbClr>
                  </a:solidFill>
                  <a:ln>
                    <a:solidFill>
                      <a:srgbClr val="3D822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dirty="0"/>
                  </a:p>
                </p:txBody>
              </p:sp>
              <p:sp>
                <p:nvSpPr>
                  <p:cNvPr id="5" name="Arrow: Right 4">
                    <a:extLst>
                      <a:ext uri="{FF2B5EF4-FFF2-40B4-BE49-F238E27FC236}">
                        <a16:creationId xmlns:a16="http://schemas.microsoft.com/office/drawing/2014/main" id="{FB1FA722-B214-28D0-2C12-18996E6002A2}"/>
                      </a:ext>
                    </a:extLst>
                  </p:cNvPr>
                  <p:cNvSpPr/>
                  <p:nvPr/>
                </p:nvSpPr>
                <p:spPr>
                  <a:xfrm rot="11994426">
                    <a:off x="1240677" y="1527813"/>
                    <a:ext cx="128499" cy="27857"/>
                  </a:xfrm>
                  <a:prstGeom prst="rightArrow">
                    <a:avLst/>
                  </a:prstGeom>
                  <a:solidFill>
                    <a:srgbClr val="3D8225">
                      <a:alpha val="80000"/>
                    </a:srgbClr>
                  </a:solidFill>
                  <a:ln>
                    <a:solidFill>
                      <a:srgbClr val="3D8225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DF997FE-B6C3-24BF-300F-2E524112E8D8}"/>
                    </a:ext>
                  </a:extLst>
                </p:cNvPr>
                <p:cNvSpPr txBox="1"/>
                <p:nvPr/>
              </p:nvSpPr>
              <p:spPr>
                <a:xfrm>
                  <a:off x="688478" y="1379238"/>
                  <a:ext cx="23647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err="1">
                      <a:solidFill>
                        <a:srgbClr val="C00000"/>
                      </a:solidFill>
                      <a:latin typeface="Abadi" panose="020B0604020104020204" pitchFamily="34" charset="0"/>
                    </a:rPr>
                    <a:t>Inhibitors</a:t>
                  </a:r>
                  <a:r>
                    <a:rPr lang="fr-FR" dirty="0">
                      <a:solidFill>
                        <a:srgbClr val="C00000"/>
                      </a:solidFill>
                      <a:latin typeface="Abadi" panose="020B0604020104020204" pitchFamily="34" charset="0"/>
                    </a:rPr>
                    <a:t> (</a:t>
                  </a:r>
                  <a:r>
                    <a:rPr lang="fr-FR" dirty="0" err="1">
                      <a:solidFill>
                        <a:srgbClr val="C00000"/>
                      </a:solidFill>
                      <a:latin typeface="Abadi" panose="020B0604020104020204" pitchFamily="34" charset="0"/>
                    </a:rPr>
                    <a:t>antibiotics</a:t>
                  </a:r>
                  <a:r>
                    <a:rPr lang="fr-FR" dirty="0">
                      <a:solidFill>
                        <a:srgbClr val="C00000"/>
                      </a:solidFill>
                      <a:latin typeface="Abadi" panose="020B0604020104020204" pitchFamily="34" charset="0"/>
                    </a:rPr>
                    <a:t>)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018157D-62B7-2129-BB1E-B3DE138D2589}"/>
                    </a:ext>
                  </a:extLst>
                </p:cNvPr>
                <p:cNvSpPr txBox="1"/>
                <p:nvPr/>
              </p:nvSpPr>
              <p:spPr>
                <a:xfrm>
                  <a:off x="693303" y="1650376"/>
                  <a:ext cx="26757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dirty="0" err="1">
                      <a:solidFill>
                        <a:srgbClr val="3D8225"/>
                      </a:solidFill>
                      <a:latin typeface="Abadi" panose="020B0604020104020204" pitchFamily="34" charset="0"/>
                    </a:rPr>
                    <a:t>autocatalysts</a:t>
                  </a:r>
                  <a:r>
                    <a:rPr lang="fr-FR" dirty="0">
                      <a:solidFill>
                        <a:srgbClr val="3D8225"/>
                      </a:solidFill>
                      <a:latin typeface="Abadi" panose="020B0604020104020204" pitchFamily="34" charset="0"/>
                    </a:rPr>
                    <a:t> (ribosomes)</a:t>
                  </a:r>
                </a:p>
              </p:txBody>
            </p:sp>
          </p:grpSp>
          <p:grpSp>
            <p:nvGrpSpPr>
              <p:cNvPr id="2063" name="Group 2062">
                <a:extLst>
                  <a:ext uri="{FF2B5EF4-FFF2-40B4-BE49-F238E27FC236}">
                    <a16:creationId xmlns:a16="http://schemas.microsoft.com/office/drawing/2014/main" id="{F21C4B33-B841-4BFC-1CBB-B51D4923EC73}"/>
                  </a:ext>
                </a:extLst>
              </p:cNvPr>
              <p:cNvGrpSpPr/>
              <p:nvPr/>
            </p:nvGrpSpPr>
            <p:grpSpPr>
              <a:xfrm>
                <a:off x="260313" y="1710194"/>
                <a:ext cx="280215" cy="299137"/>
                <a:chOff x="1722243" y="4017599"/>
                <a:chExt cx="280215" cy="299137"/>
              </a:xfrm>
            </p:grpSpPr>
            <p:sp>
              <p:nvSpPr>
                <p:cNvPr id="2059" name="Rectangle: Rounded Corners 2058">
                  <a:extLst>
                    <a:ext uri="{FF2B5EF4-FFF2-40B4-BE49-F238E27FC236}">
                      <a16:creationId xmlns:a16="http://schemas.microsoft.com/office/drawing/2014/main" id="{0E5ABBC0-17B9-F1E4-0FDB-DDE36268EF67}"/>
                    </a:ext>
                  </a:extLst>
                </p:cNvPr>
                <p:cNvSpPr/>
                <p:nvPr/>
              </p:nvSpPr>
              <p:spPr>
                <a:xfrm>
                  <a:off x="1722243" y="4017599"/>
                  <a:ext cx="280215" cy="291163"/>
                </a:xfrm>
                <a:prstGeom prst="roundRect">
                  <a:avLst/>
                </a:prstGeom>
                <a:solidFill>
                  <a:srgbClr val="D86ECC">
                    <a:alpha val="40000"/>
                  </a:srgbClr>
                </a:solidFill>
                <a:ln>
                  <a:solidFill>
                    <a:srgbClr val="D86EC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60" name="Chord 2059">
                  <a:extLst>
                    <a:ext uri="{FF2B5EF4-FFF2-40B4-BE49-F238E27FC236}">
                      <a16:creationId xmlns:a16="http://schemas.microsoft.com/office/drawing/2014/main" id="{302A8B87-EB6D-41A6-2105-F2607C153AB2}"/>
                    </a:ext>
                  </a:extLst>
                </p:cNvPr>
                <p:cNvSpPr/>
                <p:nvPr/>
              </p:nvSpPr>
              <p:spPr>
                <a:xfrm rot="5551277">
                  <a:off x="1768983" y="4131343"/>
                  <a:ext cx="193247" cy="177539"/>
                </a:xfrm>
                <a:prstGeom prst="chord">
                  <a:avLst/>
                </a:prstGeom>
                <a:solidFill>
                  <a:srgbClr val="3D8225">
                    <a:alpha val="80000"/>
                  </a:srgbClr>
                </a:solidFill>
                <a:ln>
                  <a:solidFill>
                    <a:srgbClr val="3D822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62" name="Oval 2061">
                  <a:extLst>
                    <a:ext uri="{FF2B5EF4-FFF2-40B4-BE49-F238E27FC236}">
                      <a16:creationId xmlns:a16="http://schemas.microsoft.com/office/drawing/2014/main" id="{A5052441-5C6A-9A93-2D5F-DEAC48B7726D}"/>
                    </a:ext>
                  </a:extLst>
                </p:cNvPr>
                <p:cNvSpPr/>
                <p:nvPr/>
              </p:nvSpPr>
              <p:spPr>
                <a:xfrm>
                  <a:off x="1800245" y="4031988"/>
                  <a:ext cx="135368" cy="85540"/>
                </a:xfrm>
                <a:prstGeom prst="ellipse">
                  <a:avLst/>
                </a:prstGeom>
                <a:solidFill>
                  <a:srgbClr val="C70000">
                    <a:alpha val="74902"/>
                  </a:srgbClr>
                </a:solidFill>
                <a:ln>
                  <a:solidFill>
                    <a:srgbClr val="C7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069" name="TextBox 2068">
                <a:extLst>
                  <a:ext uri="{FF2B5EF4-FFF2-40B4-BE49-F238E27FC236}">
                    <a16:creationId xmlns:a16="http://schemas.microsoft.com/office/drawing/2014/main" id="{CE311E7A-8FB3-C8BC-273A-D31419220D4C}"/>
                  </a:ext>
                </a:extLst>
              </p:cNvPr>
              <p:cNvSpPr txBox="1"/>
              <p:nvPr/>
            </p:nvSpPr>
            <p:spPr>
              <a:xfrm>
                <a:off x="576711" y="1655400"/>
                <a:ext cx="2393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err="1">
                    <a:solidFill>
                      <a:srgbClr val="D86ECC"/>
                    </a:solidFill>
                    <a:latin typeface="Abadi" panose="020B0604020104020204" pitchFamily="34" charset="0"/>
                  </a:rPr>
                  <a:t>Inhibited</a:t>
                </a:r>
                <a:r>
                  <a:rPr lang="fr-FR" dirty="0">
                    <a:solidFill>
                      <a:srgbClr val="D86ECC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fr-FR" dirty="0" err="1">
                    <a:solidFill>
                      <a:srgbClr val="D86ECC"/>
                    </a:solidFill>
                    <a:latin typeface="Abadi" panose="020B0604020104020204" pitchFamily="34" charset="0"/>
                  </a:rPr>
                  <a:t>autocatalysts</a:t>
                </a:r>
                <a:endParaRPr lang="fr-FR" dirty="0">
                  <a:solidFill>
                    <a:srgbClr val="D86ECC"/>
                  </a:solidFill>
                  <a:latin typeface="Abadi" panose="020B0604020104020204" pitchFamily="34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86" name="TextBox 2085">
                <a:extLst>
                  <a:ext uri="{FF2B5EF4-FFF2-40B4-BE49-F238E27FC236}">
                    <a16:creationId xmlns:a16="http://schemas.microsoft.com/office/drawing/2014/main" id="{7DF68CE6-15A2-A184-973C-872BD00605B3}"/>
                  </a:ext>
                </a:extLst>
              </p:cNvPr>
              <p:cNvSpPr txBox="1"/>
              <p:nvPr/>
            </p:nvSpPr>
            <p:spPr>
              <a:xfrm>
                <a:off x="10319927" y="2798027"/>
                <a:ext cx="957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fr-FR" dirty="0" err="1">
                    <a:latin typeface="Abadi" panose="020B0604020104020204" pitchFamily="34" charset="0"/>
                  </a:rPr>
                  <a:t>mRNA</a:t>
                </a:r>
                <a:endParaRPr lang="fr-FR" dirty="0">
                  <a:latin typeface="Abadi" panose="020B0604020104020204" pitchFamily="34" charset="0"/>
                </a:endParaRPr>
              </a:p>
            </p:txBody>
          </p:sp>
        </mc:Choice>
        <mc:Fallback xmlns="">
          <p:sp>
            <p:nvSpPr>
              <p:cNvPr id="2086" name="TextBox 2085">
                <a:extLst>
                  <a:ext uri="{FF2B5EF4-FFF2-40B4-BE49-F238E27FC236}">
                    <a16:creationId xmlns:a16="http://schemas.microsoft.com/office/drawing/2014/main" id="{7DF68CE6-15A2-A184-973C-872BD0060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9927" y="2798027"/>
                <a:ext cx="957313" cy="369332"/>
              </a:xfrm>
              <a:prstGeom prst="rect">
                <a:avLst/>
              </a:prstGeom>
              <a:blipFill>
                <a:blip r:embed="rId13"/>
                <a:stretch>
                  <a:fillRect t="-9836" r="-5732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7" name="TextBox 2086">
                <a:extLst>
                  <a:ext uri="{FF2B5EF4-FFF2-40B4-BE49-F238E27FC236}">
                    <a16:creationId xmlns:a16="http://schemas.microsoft.com/office/drawing/2014/main" id="{60D9DF53-EA27-A8FF-5B58-A31376648D6A}"/>
                  </a:ext>
                </a:extLst>
              </p:cNvPr>
              <p:cNvSpPr txBox="1"/>
              <p:nvPr/>
            </p:nvSpPr>
            <p:spPr>
              <a:xfrm>
                <a:off x="9725052" y="1950951"/>
                <a:ext cx="115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D6AD39"/>
                        </a:solidFill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fr-FR" dirty="0" err="1">
                    <a:solidFill>
                      <a:srgbClr val="D6AD39"/>
                    </a:solidFill>
                    <a:latin typeface="Abadi" panose="020B0604020104020204" pitchFamily="34" charset="0"/>
                  </a:rPr>
                  <a:t>Proteins</a:t>
                </a:r>
                <a:endParaRPr lang="fr-FR" dirty="0">
                  <a:solidFill>
                    <a:srgbClr val="D6AD39"/>
                  </a:solidFill>
                  <a:latin typeface="Abadi" panose="020B0604020104020204" pitchFamily="34" charset="0"/>
                </a:endParaRPr>
              </a:p>
            </p:txBody>
          </p:sp>
        </mc:Choice>
        <mc:Fallback xmlns="">
          <p:sp>
            <p:nvSpPr>
              <p:cNvPr id="2087" name="TextBox 2086">
                <a:extLst>
                  <a:ext uri="{FF2B5EF4-FFF2-40B4-BE49-F238E27FC236}">
                    <a16:creationId xmlns:a16="http://schemas.microsoft.com/office/drawing/2014/main" id="{60D9DF53-EA27-A8FF-5B58-A31376648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052" y="1950951"/>
                <a:ext cx="1156086" cy="369332"/>
              </a:xfrm>
              <a:prstGeom prst="rect">
                <a:avLst/>
              </a:prstGeom>
              <a:blipFill>
                <a:blip r:embed="rId14"/>
                <a:stretch>
                  <a:fillRect t="-8197" r="-4211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9" name="Arc 2088">
            <a:extLst>
              <a:ext uri="{FF2B5EF4-FFF2-40B4-BE49-F238E27FC236}">
                <a16:creationId xmlns:a16="http://schemas.microsoft.com/office/drawing/2014/main" id="{C454489C-2EB4-AF7F-6746-867071E6E59E}"/>
              </a:ext>
            </a:extLst>
          </p:cNvPr>
          <p:cNvSpPr/>
          <p:nvPr/>
        </p:nvSpPr>
        <p:spPr>
          <a:xfrm>
            <a:off x="3402876" y="3576762"/>
            <a:ext cx="213971" cy="213971"/>
          </a:xfrm>
          <a:prstGeom prst="arc">
            <a:avLst>
              <a:gd name="adj1" fmla="val 16200000"/>
              <a:gd name="adj2" fmla="val 9797713"/>
            </a:avLst>
          </a:prstGeom>
          <a:ln w="19050">
            <a:solidFill>
              <a:srgbClr val="3D822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90" name="Arc 2089">
            <a:extLst>
              <a:ext uri="{FF2B5EF4-FFF2-40B4-BE49-F238E27FC236}">
                <a16:creationId xmlns:a16="http://schemas.microsoft.com/office/drawing/2014/main" id="{5C0BEE99-1C3A-1C41-F859-CD782291D833}"/>
              </a:ext>
            </a:extLst>
          </p:cNvPr>
          <p:cNvSpPr/>
          <p:nvPr/>
        </p:nvSpPr>
        <p:spPr>
          <a:xfrm rot="19421267">
            <a:off x="3482738" y="3902585"/>
            <a:ext cx="213971" cy="213971"/>
          </a:xfrm>
          <a:prstGeom prst="arc">
            <a:avLst>
              <a:gd name="adj1" fmla="val 16200000"/>
              <a:gd name="adj2" fmla="val 9797713"/>
            </a:avLst>
          </a:prstGeom>
          <a:ln w="19050">
            <a:solidFill>
              <a:srgbClr val="3D822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91" name="Arc 2090">
            <a:extLst>
              <a:ext uri="{FF2B5EF4-FFF2-40B4-BE49-F238E27FC236}">
                <a16:creationId xmlns:a16="http://schemas.microsoft.com/office/drawing/2014/main" id="{49615746-8B8D-EB04-05B9-32E20F4C5798}"/>
              </a:ext>
            </a:extLst>
          </p:cNvPr>
          <p:cNvSpPr/>
          <p:nvPr/>
        </p:nvSpPr>
        <p:spPr>
          <a:xfrm rot="2748717">
            <a:off x="2935819" y="4468113"/>
            <a:ext cx="213971" cy="213971"/>
          </a:xfrm>
          <a:prstGeom prst="arc">
            <a:avLst>
              <a:gd name="adj1" fmla="val 16200000"/>
              <a:gd name="adj2" fmla="val 9797713"/>
            </a:avLst>
          </a:prstGeom>
          <a:ln w="19050">
            <a:solidFill>
              <a:srgbClr val="3D822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92" name="Arc 2091">
            <a:extLst>
              <a:ext uri="{FF2B5EF4-FFF2-40B4-BE49-F238E27FC236}">
                <a16:creationId xmlns:a16="http://schemas.microsoft.com/office/drawing/2014/main" id="{BFEDC1DE-6598-6CF5-579C-CBE931292561}"/>
              </a:ext>
            </a:extLst>
          </p:cNvPr>
          <p:cNvSpPr/>
          <p:nvPr/>
        </p:nvSpPr>
        <p:spPr>
          <a:xfrm rot="1498105">
            <a:off x="2515633" y="3531791"/>
            <a:ext cx="213971" cy="213971"/>
          </a:xfrm>
          <a:prstGeom prst="arc">
            <a:avLst>
              <a:gd name="adj1" fmla="val 16200000"/>
              <a:gd name="adj2" fmla="val 9797713"/>
            </a:avLst>
          </a:prstGeom>
          <a:ln w="19050">
            <a:solidFill>
              <a:srgbClr val="3D822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93" name="Arc 2092">
            <a:extLst>
              <a:ext uri="{FF2B5EF4-FFF2-40B4-BE49-F238E27FC236}">
                <a16:creationId xmlns:a16="http://schemas.microsoft.com/office/drawing/2014/main" id="{6F2A0306-9C5A-B400-737A-745E9B0BFFF2}"/>
              </a:ext>
            </a:extLst>
          </p:cNvPr>
          <p:cNvSpPr/>
          <p:nvPr/>
        </p:nvSpPr>
        <p:spPr>
          <a:xfrm rot="20497773">
            <a:off x="2739018" y="3803774"/>
            <a:ext cx="213971" cy="213971"/>
          </a:xfrm>
          <a:prstGeom prst="arc">
            <a:avLst>
              <a:gd name="adj1" fmla="val 16200000"/>
              <a:gd name="adj2" fmla="val 9797713"/>
            </a:avLst>
          </a:prstGeom>
          <a:ln w="19050">
            <a:solidFill>
              <a:srgbClr val="3D822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94" name="Arc 2093">
            <a:extLst>
              <a:ext uri="{FF2B5EF4-FFF2-40B4-BE49-F238E27FC236}">
                <a16:creationId xmlns:a16="http://schemas.microsoft.com/office/drawing/2014/main" id="{2D2FBF4A-EACD-F3CA-26CF-E75D99A132BB}"/>
              </a:ext>
            </a:extLst>
          </p:cNvPr>
          <p:cNvSpPr/>
          <p:nvPr/>
        </p:nvSpPr>
        <p:spPr>
          <a:xfrm>
            <a:off x="2228045" y="4265267"/>
            <a:ext cx="213971" cy="213971"/>
          </a:xfrm>
          <a:prstGeom prst="arc">
            <a:avLst>
              <a:gd name="adj1" fmla="val 16200000"/>
              <a:gd name="adj2" fmla="val 9797713"/>
            </a:avLst>
          </a:prstGeom>
          <a:ln w="19050">
            <a:solidFill>
              <a:srgbClr val="3D822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9465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0A0AEE-40D2-27B4-F04C-96B83175F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440E68DE-414F-C1E4-9088-C88AFECCB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A20928A9-2A59-C485-6832-A3DC0A6E4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90"/>
            <a:ext cx="10515600" cy="5012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Abadi" panose="020B0604020104020204" pitchFamily="34" charset="0"/>
                <a:cs typeface="+mj-cs"/>
              </a:rPr>
              <a:t>Description : </a:t>
            </a:r>
            <a:r>
              <a:rPr lang="en-US" sz="3200" dirty="0">
                <a:solidFill>
                  <a:schemeClr val="tx1"/>
                </a:solidFill>
                <a:latin typeface="Abadi" panose="020B0604020104020204" pitchFamily="34" charset="0"/>
                <a:cs typeface="+mj-cs"/>
              </a:rPr>
              <a:t>Coupled a</a:t>
            </a:r>
            <a:r>
              <a:rPr lang="en-US" sz="3200" kern="1200" dirty="0">
                <a:solidFill>
                  <a:schemeClr val="tx1"/>
                </a:solidFill>
                <a:latin typeface="Abadi" panose="020B0604020104020204" pitchFamily="34" charset="0"/>
                <a:cs typeface="+mj-cs"/>
              </a:rPr>
              <a:t>utocatalytic cycles</a:t>
            </a:r>
          </a:p>
        </p:txBody>
      </p:sp>
      <p:grpSp>
        <p:nvGrpSpPr>
          <p:cNvPr id="2109" name="Group 2108">
            <a:extLst>
              <a:ext uri="{FF2B5EF4-FFF2-40B4-BE49-F238E27FC236}">
                <a16:creationId xmlns:a16="http://schemas.microsoft.com/office/drawing/2014/main" id="{F975324D-8533-97C7-5397-56EF3551B308}"/>
              </a:ext>
            </a:extLst>
          </p:cNvPr>
          <p:cNvGrpSpPr/>
          <p:nvPr/>
        </p:nvGrpSpPr>
        <p:grpSpPr>
          <a:xfrm>
            <a:off x="354101" y="1615678"/>
            <a:ext cx="5787393" cy="4848818"/>
            <a:chOff x="1909516" y="1809750"/>
            <a:chExt cx="5787393" cy="4848818"/>
          </a:xfrm>
        </p:grpSpPr>
        <p:pic>
          <p:nvPicPr>
            <p:cNvPr id="44" name="Picture 43" descr="A diagram of a function&#10;&#10;AI-generated content may be incorrect.">
              <a:extLst>
                <a:ext uri="{FF2B5EF4-FFF2-40B4-BE49-F238E27FC236}">
                  <a16:creationId xmlns:a16="http://schemas.microsoft.com/office/drawing/2014/main" id="{36DACF22-3C63-71F3-1377-6D1130A7A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39"/>
            <a:stretch/>
          </p:blipFill>
          <p:spPr>
            <a:xfrm>
              <a:off x="1909516" y="1809750"/>
              <a:ext cx="5787393" cy="4491060"/>
            </a:xfrm>
            <a:prstGeom prst="rect">
              <a:avLst/>
            </a:prstGeom>
          </p:spPr>
        </p:pic>
        <p:sp>
          <p:nvSpPr>
            <p:cNvPr id="2095" name="TextBox 2094">
              <a:extLst>
                <a:ext uri="{FF2B5EF4-FFF2-40B4-BE49-F238E27FC236}">
                  <a16:creationId xmlns:a16="http://schemas.microsoft.com/office/drawing/2014/main" id="{DC135091-4BF3-88D3-6F33-0A283ED58C1F}"/>
                </a:ext>
              </a:extLst>
            </p:cNvPr>
            <p:cNvSpPr txBox="1"/>
            <p:nvPr/>
          </p:nvSpPr>
          <p:spPr>
            <a:xfrm>
              <a:off x="4652268" y="5946992"/>
              <a:ext cx="23448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>
                  <a:latin typeface="Abadi" panose="020B0604020104020204" pitchFamily="34" charset="0"/>
                </a:rPr>
                <a:t>RNA </a:t>
              </a:r>
              <a:r>
                <a:rPr lang="fr-FR" dirty="0" err="1">
                  <a:latin typeface="Abadi" panose="020B0604020104020204" pitchFamily="34" charset="0"/>
                </a:rPr>
                <a:t>Polymerase</a:t>
              </a:r>
              <a:r>
                <a:rPr lang="fr-FR" dirty="0">
                  <a:latin typeface="Abadi" panose="020B0604020104020204" pitchFamily="34" charset="0"/>
                </a:rPr>
                <a:t> cycle</a:t>
              </a:r>
            </a:p>
          </p:txBody>
        </p:sp>
        <p:sp>
          <p:nvSpPr>
            <p:cNvPr id="2101" name="Rectangle 2100">
              <a:extLst>
                <a:ext uri="{FF2B5EF4-FFF2-40B4-BE49-F238E27FC236}">
                  <a16:creationId xmlns:a16="http://schemas.microsoft.com/office/drawing/2014/main" id="{38765FB6-DD7B-4746-A825-7A0CA733502B}"/>
                </a:ext>
              </a:extLst>
            </p:cNvPr>
            <p:cNvSpPr/>
            <p:nvPr/>
          </p:nvSpPr>
          <p:spPr>
            <a:xfrm>
              <a:off x="2102329" y="5889311"/>
              <a:ext cx="794667" cy="769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2071" name="TextBox 2070">
              <a:extLst>
                <a:ext uri="{FF2B5EF4-FFF2-40B4-BE49-F238E27FC236}">
                  <a16:creationId xmlns:a16="http://schemas.microsoft.com/office/drawing/2014/main" id="{2D6F90D1-A7A0-38E5-3621-3C17BB045B64}"/>
                </a:ext>
              </a:extLst>
            </p:cNvPr>
            <p:cNvSpPr txBox="1"/>
            <p:nvPr/>
          </p:nvSpPr>
          <p:spPr>
            <a:xfrm>
              <a:off x="1909516" y="5946992"/>
              <a:ext cx="17039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>
                  <a:latin typeface="Abadi" panose="020B0604020104020204" pitchFamily="34" charset="0"/>
                </a:rPr>
                <a:t>Ribosome cycle</a:t>
              </a:r>
            </a:p>
          </p:txBody>
        </p:sp>
      </p:grpSp>
      <p:grpSp>
        <p:nvGrpSpPr>
          <p:cNvPr id="2111" name="Group 2110">
            <a:extLst>
              <a:ext uri="{FF2B5EF4-FFF2-40B4-BE49-F238E27FC236}">
                <a16:creationId xmlns:a16="http://schemas.microsoft.com/office/drawing/2014/main" id="{B972FF01-1940-4455-4E3E-AF3F7C2703A2}"/>
              </a:ext>
            </a:extLst>
          </p:cNvPr>
          <p:cNvGrpSpPr/>
          <p:nvPr/>
        </p:nvGrpSpPr>
        <p:grpSpPr>
          <a:xfrm>
            <a:off x="5720534" y="3220917"/>
            <a:ext cx="6417617" cy="2021405"/>
            <a:chOff x="5922702" y="2986218"/>
            <a:chExt cx="6417617" cy="2021405"/>
          </a:xfrm>
        </p:grpSpPr>
        <p:pic>
          <p:nvPicPr>
            <p:cNvPr id="1026" name="Picture 2" descr="Specialized Mens/Womens Power Comp Road Bike Saddle, Black ...">
              <a:extLst>
                <a:ext uri="{FF2B5EF4-FFF2-40B4-BE49-F238E27FC236}">
                  <a16:creationId xmlns:a16="http://schemas.microsoft.com/office/drawing/2014/main" id="{8EEC18DA-B389-C9DE-4C41-0D6E6CC44E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2729" y="3585011"/>
              <a:ext cx="1176807" cy="823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Bike Wheel Clipart">
              <a:extLst>
                <a:ext uri="{FF2B5EF4-FFF2-40B4-BE49-F238E27FC236}">
                  <a16:creationId xmlns:a16="http://schemas.microsoft.com/office/drawing/2014/main" id="{EFCC7E88-0D59-FB83-B77E-19E87CC70B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28060" y="3408518"/>
              <a:ext cx="1176807" cy="1176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Buy Retrospec Hybrid-Bicycles Beaumont City Bike - 7 Speed Online at ...">
              <a:extLst>
                <a:ext uri="{FF2B5EF4-FFF2-40B4-BE49-F238E27FC236}">
                  <a16:creationId xmlns:a16="http://schemas.microsoft.com/office/drawing/2014/main" id="{201B29B1-99BC-20F6-3FA3-8ADB5CEE9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3172" y="3226825"/>
              <a:ext cx="1540192" cy="1540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2" name="TextBox 2101">
                  <a:extLst>
                    <a:ext uri="{FF2B5EF4-FFF2-40B4-BE49-F238E27FC236}">
                      <a16:creationId xmlns:a16="http://schemas.microsoft.com/office/drawing/2014/main" id="{F210A4E4-7B29-AC94-9AAB-FAC3C6D2D383}"/>
                    </a:ext>
                  </a:extLst>
                </p:cNvPr>
                <p:cNvSpPr txBox="1"/>
                <p:nvPr/>
              </p:nvSpPr>
              <p:spPr>
                <a:xfrm>
                  <a:off x="7345041" y="3220917"/>
                  <a:ext cx="4995278" cy="13960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FR" sz="40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FR" sz="4000" dirty="0"/>
                    <a:t> min</a:t>
                  </a:r>
                  <a14:m>
                    <m:oMath xmlns:m="http://schemas.openxmlformats.org/officeDocument/2006/math">
                      <m:r>
                        <a:rPr lang="fr-FR" sz="6000" b="0" i="1" dirty="0" smtClean="0">
                          <a:latin typeface="Cambria Math" panose="02040503050406030204" pitchFamily="18" charset="0"/>
                        </a:rPr>
                        <m:t>(      , </m:t>
                      </m:r>
                      <m:f>
                        <m:fPr>
                          <m:ctrlPr>
                            <a:rPr lang="fr-FR" sz="6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6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6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6000" b="0" i="1" dirty="0" smtClean="0">
                          <a:latin typeface="Cambria Math" panose="02040503050406030204" pitchFamily="18" charset="0"/>
                        </a:rPr>
                        <m:t>       )</m:t>
                      </m:r>
                    </m:oMath>
                  </a14:m>
                  <a:endParaRPr lang="en-FR" sz="4000" dirty="0"/>
                </a:p>
              </p:txBody>
            </p:sp>
          </mc:Choice>
          <mc:Fallback xmlns="">
            <p:sp>
              <p:nvSpPr>
                <p:cNvPr id="2102" name="TextBox 2101">
                  <a:extLst>
                    <a:ext uri="{FF2B5EF4-FFF2-40B4-BE49-F238E27FC236}">
                      <a16:creationId xmlns:a16="http://schemas.microsoft.com/office/drawing/2014/main" id="{F210A4E4-7B29-AC94-9AAB-FAC3C6D2D3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5041" y="3220917"/>
                  <a:ext cx="4995278" cy="1396088"/>
                </a:xfrm>
                <a:prstGeom prst="rect">
                  <a:avLst/>
                </a:prstGeom>
                <a:blipFill>
                  <a:blip r:embed="rId7"/>
                  <a:stretch>
                    <a:fillRect l="-254" r="-4315" b="-8108"/>
                  </a:stretch>
                </a:blipFill>
              </p:spPr>
              <p:txBody>
                <a:bodyPr/>
                <a:lstStyle/>
                <a:p>
                  <a:r>
                    <a:rPr lang="en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0" name="Rectangle: Rounded Corners 4">
              <a:extLst>
                <a:ext uri="{FF2B5EF4-FFF2-40B4-BE49-F238E27FC236}">
                  <a16:creationId xmlns:a16="http://schemas.microsoft.com/office/drawing/2014/main" id="{F5D772AE-FA7D-81D5-2E29-BFB12CD715FD}"/>
                </a:ext>
              </a:extLst>
            </p:cNvPr>
            <p:cNvSpPr/>
            <p:nvPr/>
          </p:nvSpPr>
          <p:spPr>
            <a:xfrm>
              <a:off x="5922702" y="2986218"/>
              <a:ext cx="6303408" cy="2021405"/>
            </a:xfrm>
            <a:prstGeom prst="roundRect">
              <a:avLst/>
            </a:prstGeom>
            <a:solidFill>
              <a:srgbClr val="F08E35">
                <a:alpha val="9804"/>
              </a:srgbClr>
            </a:solidFill>
            <a:ln>
              <a:solidFill>
                <a:srgbClr val="F08E35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946770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61B9ACD8-7345-E643-1B10-587513C8B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90"/>
            <a:ext cx="10515600" cy="5012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Abadi" panose="020B0604020104020204" pitchFamily="34" charset="0"/>
                <a:cs typeface="+mj-cs"/>
              </a:rPr>
              <a:t>Results for intracellular autocatalytic cycles inhibitors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CD3208A-ABC6-F799-3720-F2E88D209510}"/>
              </a:ext>
            </a:extLst>
          </p:cNvPr>
          <p:cNvSpPr txBox="1"/>
          <p:nvPr/>
        </p:nvSpPr>
        <p:spPr>
          <a:xfrm>
            <a:off x="8832851" y="280695"/>
            <a:ext cx="3409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</a:rPr>
              <a:t>“Invariance of Initiation Mass and Predictability of Cell Size in Escherichia coli”</a:t>
            </a:r>
            <a:endParaRPr lang="fr-FR" sz="1200" dirty="0">
              <a:solidFill>
                <a:schemeClr val="bg1">
                  <a:lumMod val="65000"/>
                </a:schemeClr>
              </a:solidFill>
              <a:latin typeface="Abadi" panose="020B0604020104020204" pitchFamily="34" charset="0"/>
            </a:endParaRPr>
          </a:p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</a:rPr>
              <a:t>Si 2017</a:t>
            </a:r>
          </a:p>
        </p:txBody>
      </p: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450B97D4-6D29-7B03-3E0C-75F15D7AEAAA}"/>
              </a:ext>
            </a:extLst>
          </p:cNvPr>
          <p:cNvSpPr txBox="1">
            <a:spLocks/>
          </p:cNvSpPr>
          <p:nvPr/>
        </p:nvSpPr>
        <p:spPr>
          <a:xfrm>
            <a:off x="11797121" y="6399154"/>
            <a:ext cx="283564" cy="365125"/>
          </a:xfrm>
          <a:prstGeom prst="rect">
            <a:avLst/>
          </a:prstGeom>
        </p:spPr>
        <p:txBody>
          <a:bodyPr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2BEA90-E6BE-45F4-8D5D-C2E01FE3DBCB}" type="slidenum">
              <a:rPr lang="fr-FR" smtClean="0"/>
              <a:pPr/>
              <a:t>4</a:t>
            </a:fld>
            <a:endParaRPr lang="fr-FR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48C857-5F47-08A7-E4E1-66FB396AD156}"/>
              </a:ext>
            </a:extLst>
          </p:cNvPr>
          <p:cNvGrpSpPr/>
          <p:nvPr/>
        </p:nvGrpSpPr>
        <p:grpSpPr>
          <a:xfrm>
            <a:off x="18594" y="1022357"/>
            <a:ext cx="7890369" cy="5661699"/>
            <a:chOff x="4040304" y="1017843"/>
            <a:chExt cx="7890369" cy="566169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5932526-8066-3034-7201-7DC43735D0CC}"/>
                </a:ext>
              </a:extLst>
            </p:cNvPr>
            <p:cNvSpPr/>
            <p:nvPr/>
          </p:nvSpPr>
          <p:spPr>
            <a:xfrm>
              <a:off x="4040304" y="1058488"/>
              <a:ext cx="7890369" cy="5621054"/>
            </a:xfrm>
            <a:prstGeom prst="roundRect">
              <a:avLst/>
            </a:prstGeom>
            <a:solidFill>
              <a:srgbClr val="57A2BF">
                <a:alpha val="10196"/>
              </a:srgbClr>
            </a:solidFill>
            <a:ln>
              <a:solidFill>
                <a:srgbClr val="57A2B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27B707-3BCA-10AE-98E2-52F57FEC322B}"/>
                </a:ext>
              </a:extLst>
            </p:cNvPr>
            <p:cNvSpPr txBox="1"/>
            <p:nvPr/>
          </p:nvSpPr>
          <p:spPr>
            <a:xfrm>
              <a:off x="6751817" y="1017843"/>
              <a:ext cx="246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solidFill>
                    <a:srgbClr val="57A2BF"/>
                  </a:solidFill>
                  <a:latin typeface="Abadi" panose="020B0604020104020204" pitchFamily="34" charset="0"/>
                </a:rPr>
                <a:t>Ribosome </a:t>
              </a:r>
              <a:r>
                <a:rPr lang="fr-FR" sz="1600" dirty="0" err="1">
                  <a:solidFill>
                    <a:srgbClr val="57A2BF"/>
                  </a:solidFill>
                  <a:latin typeface="Abadi" panose="020B0604020104020204" pitchFamily="34" charset="0"/>
                </a:rPr>
                <a:t>targeting</a:t>
              </a:r>
              <a:r>
                <a:rPr lang="fr-FR" sz="1600" dirty="0">
                  <a:solidFill>
                    <a:srgbClr val="57A2BF"/>
                  </a:solidFill>
                  <a:latin typeface="Abadi" panose="020B0604020104020204" pitchFamily="34" charset="0"/>
                </a:rPr>
                <a:t> </a:t>
              </a:r>
              <a:r>
                <a:rPr lang="fr-FR" sz="1600" dirty="0" err="1">
                  <a:solidFill>
                    <a:srgbClr val="57A2BF"/>
                  </a:solidFill>
                  <a:latin typeface="Abadi" panose="020B0604020104020204" pitchFamily="34" charset="0"/>
                </a:rPr>
                <a:t>drugs</a:t>
              </a:r>
              <a:endParaRPr lang="fr-FR" sz="1600" dirty="0">
                <a:solidFill>
                  <a:srgbClr val="57A2BF"/>
                </a:solidFill>
                <a:latin typeface="Abadi" panose="020B0604020104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A7AECE-A64F-86E2-5C20-FBC65815CCE6}"/>
              </a:ext>
            </a:extLst>
          </p:cNvPr>
          <p:cNvGrpSpPr/>
          <p:nvPr/>
        </p:nvGrpSpPr>
        <p:grpSpPr>
          <a:xfrm>
            <a:off x="7978358" y="1004810"/>
            <a:ext cx="3952313" cy="5674732"/>
            <a:chOff x="42213" y="1004810"/>
            <a:chExt cx="3952313" cy="567473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7B14BD0-5215-BFAA-66BE-F2D0867B90CD}"/>
                </a:ext>
              </a:extLst>
            </p:cNvPr>
            <p:cNvSpPr/>
            <p:nvPr/>
          </p:nvSpPr>
          <p:spPr>
            <a:xfrm>
              <a:off x="42213" y="1058488"/>
              <a:ext cx="3952313" cy="5621054"/>
            </a:xfrm>
            <a:prstGeom prst="roundRect">
              <a:avLst/>
            </a:prstGeom>
            <a:solidFill>
              <a:srgbClr val="3D8225">
                <a:alpha val="10196"/>
              </a:srgbClr>
            </a:solidFill>
            <a:ln>
              <a:solidFill>
                <a:srgbClr val="3D8225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A37D75-80B9-F27E-6E0D-93F91E23C14E}"/>
                </a:ext>
              </a:extLst>
            </p:cNvPr>
            <p:cNvSpPr txBox="1"/>
            <p:nvPr/>
          </p:nvSpPr>
          <p:spPr>
            <a:xfrm>
              <a:off x="692972" y="1004810"/>
              <a:ext cx="26507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err="1">
                  <a:solidFill>
                    <a:srgbClr val="3D8225"/>
                  </a:solidFill>
                  <a:latin typeface="Abadi" panose="020B0604020104020204" pitchFamily="34" charset="0"/>
                </a:rPr>
                <a:t>Drugs</a:t>
              </a:r>
              <a:r>
                <a:rPr lang="fr-FR" sz="1600" dirty="0">
                  <a:solidFill>
                    <a:srgbClr val="3D8225"/>
                  </a:solidFill>
                  <a:latin typeface="Abadi" panose="020B0604020104020204" pitchFamily="34" charset="0"/>
                </a:rPr>
                <a:t> </a:t>
              </a:r>
              <a:r>
                <a:rPr lang="fr-FR" sz="1600" dirty="0" err="1">
                  <a:solidFill>
                    <a:srgbClr val="3D8225"/>
                  </a:solidFill>
                  <a:latin typeface="Abadi" panose="020B0604020104020204" pitchFamily="34" charset="0"/>
                </a:rPr>
                <a:t>targeting</a:t>
              </a:r>
              <a:r>
                <a:rPr lang="fr-FR" sz="1600" dirty="0">
                  <a:solidFill>
                    <a:srgbClr val="3D8225"/>
                  </a:solidFill>
                  <a:latin typeface="Abadi" panose="020B0604020104020204" pitchFamily="34" charset="0"/>
                </a:rPr>
                <a:t> </a:t>
              </a:r>
              <a:r>
                <a:rPr lang="fr-FR" sz="1600" dirty="0" err="1">
                  <a:solidFill>
                    <a:srgbClr val="3D8225"/>
                  </a:solidFill>
                  <a:latin typeface="Abadi" panose="020B0604020104020204" pitchFamily="34" charset="0"/>
                </a:rPr>
                <a:t>different</a:t>
              </a:r>
              <a:r>
                <a:rPr lang="fr-FR" sz="1600" dirty="0">
                  <a:solidFill>
                    <a:srgbClr val="3D8225"/>
                  </a:solidFill>
                  <a:latin typeface="Abadi" panose="020B0604020104020204" pitchFamily="34" charset="0"/>
                </a:rPr>
                <a:t> </a:t>
              </a:r>
              <a:r>
                <a:rPr lang="fr-FR" sz="1600" dirty="0" err="1">
                  <a:solidFill>
                    <a:srgbClr val="3D8225"/>
                  </a:solidFill>
                  <a:latin typeface="Abadi" panose="020B0604020104020204" pitchFamily="34" charset="0"/>
                </a:rPr>
                <a:t>autocatalytic</a:t>
              </a:r>
              <a:r>
                <a:rPr lang="fr-FR" sz="1600" dirty="0">
                  <a:solidFill>
                    <a:srgbClr val="3D8225"/>
                  </a:solidFill>
                  <a:latin typeface="Abadi" panose="020B0604020104020204" pitchFamily="34" charset="0"/>
                </a:rPr>
                <a:t> cycles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45A4A6-A318-76B1-20A3-ECF1C4FA60C4}"/>
              </a:ext>
            </a:extLst>
          </p:cNvPr>
          <p:cNvGrpSpPr/>
          <p:nvPr/>
        </p:nvGrpSpPr>
        <p:grpSpPr>
          <a:xfrm>
            <a:off x="310857" y="1440296"/>
            <a:ext cx="7544085" cy="5196164"/>
            <a:chOff x="20917" y="1307793"/>
            <a:chExt cx="7913524" cy="5450624"/>
          </a:xfrm>
        </p:grpSpPr>
        <p:pic>
          <p:nvPicPr>
            <p:cNvPr id="12" name="Picture 11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BF83B879-AE90-38B0-7398-25370C4F1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7557" y="1331483"/>
              <a:ext cx="3976884" cy="2709152"/>
            </a:xfrm>
            <a:prstGeom prst="rect">
              <a:avLst/>
            </a:prstGeom>
          </p:spPr>
        </p:pic>
        <p:pic>
          <p:nvPicPr>
            <p:cNvPr id="14" name="Picture 13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A4FF8CE5-A656-8597-B6B2-AACF7A0F1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7557" y="3951213"/>
              <a:ext cx="3707469" cy="2728327"/>
            </a:xfrm>
            <a:prstGeom prst="rect">
              <a:avLst/>
            </a:prstGeom>
          </p:spPr>
        </p:pic>
        <p:pic>
          <p:nvPicPr>
            <p:cNvPr id="16" name="Picture 15" descr="A graph of a graph with different colored lines&#10;&#10;Description automatically generated with medium confidence">
              <a:extLst>
                <a:ext uri="{FF2B5EF4-FFF2-40B4-BE49-F238E27FC236}">
                  <a16:creationId xmlns:a16="http://schemas.microsoft.com/office/drawing/2014/main" id="{6E75B4D8-7D2D-F985-2DBF-43CB18135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17" y="1307793"/>
              <a:ext cx="3976885" cy="2728328"/>
            </a:xfrm>
            <a:prstGeom prst="rect">
              <a:avLst/>
            </a:prstGeom>
          </p:spPr>
        </p:pic>
        <p:pic>
          <p:nvPicPr>
            <p:cNvPr id="18" name="Picture 17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15FF5941-4AC4-DE2C-BEC8-1AB93840B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80" y="4030090"/>
              <a:ext cx="3976884" cy="2728327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08CAEAB-6496-F6C2-04C1-B4DEBFC20760}"/>
              </a:ext>
            </a:extLst>
          </p:cNvPr>
          <p:cNvGrpSpPr/>
          <p:nvPr/>
        </p:nvGrpSpPr>
        <p:grpSpPr>
          <a:xfrm>
            <a:off x="8017027" y="1547846"/>
            <a:ext cx="3874974" cy="5170954"/>
            <a:chOff x="7922147" y="1296032"/>
            <a:chExt cx="4064734" cy="5424179"/>
          </a:xfrm>
        </p:grpSpPr>
        <p:pic>
          <p:nvPicPr>
            <p:cNvPr id="20" name="Picture 19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8301E3BB-7146-437D-AC54-4EBACD148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9042" y="1296032"/>
              <a:ext cx="4010944" cy="2728328"/>
            </a:xfrm>
            <a:prstGeom prst="rect">
              <a:avLst/>
            </a:prstGeom>
          </p:spPr>
        </p:pic>
        <p:pic>
          <p:nvPicPr>
            <p:cNvPr id="22" name="Picture 21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F8FE3EF2-957B-A9A4-8CA2-D95226927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2147" y="3951213"/>
              <a:ext cx="4064734" cy="276899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1B2B1B7-1E08-D399-C731-6EF0B295D56C}"/>
              </a:ext>
            </a:extLst>
          </p:cNvPr>
          <p:cNvSpPr txBox="1"/>
          <p:nvPr/>
        </p:nvSpPr>
        <p:spPr>
          <a:xfrm>
            <a:off x="3034146" y="3245719"/>
            <a:ext cx="6168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dirty="0">
                <a:effectLst/>
              </a:rPr>
              <a:t> 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2034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different types of growth rate&#10;&#10;Description automatically generated">
            <a:extLst>
              <a:ext uri="{FF2B5EF4-FFF2-40B4-BE49-F238E27FC236}">
                <a16:creationId xmlns:a16="http://schemas.microsoft.com/office/drawing/2014/main" id="{D8C538AC-67D1-05F4-7293-2074333EC7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39" b="50344"/>
          <a:stretch/>
        </p:blipFill>
        <p:spPr>
          <a:xfrm>
            <a:off x="154404" y="1171830"/>
            <a:ext cx="2840049" cy="2502251"/>
          </a:xfrm>
          <a:prstGeom prst="rect">
            <a:avLst/>
          </a:prstGeom>
        </p:spPr>
      </p:pic>
      <p:sp>
        <p:nvSpPr>
          <p:cNvPr id="36" name="Titre 1">
            <a:extLst>
              <a:ext uri="{FF2B5EF4-FFF2-40B4-BE49-F238E27FC236}">
                <a16:creationId xmlns:a16="http://schemas.microsoft.com/office/drawing/2014/main" id="{61B9ACD8-7345-E643-1B10-587513C8B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90"/>
            <a:ext cx="10515600" cy="5012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Abadi" panose="020B0604020104020204" pitchFamily="34" charset="0"/>
                <a:cs typeface="+mj-cs"/>
              </a:rPr>
              <a:t>Mathematical description: Growth laws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2203EA6-C302-C1CD-A970-B0D05AF8F5A7}"/>
              </a:ext>
            </a:extLst>
          </p:cNvPr>
          <p:cNvSpPr txBox="1">
            <a:spLocks/>
          </p:cNvSpPr>
          <p:nvPr/>
        </p:nvSpPr>
        <p:spPr>
          <a:xfrm>
            <a:off x="11587396" y="6390765"/>
            <a:ext cx="283564" cy="365125"/>
          </a:xfrm>
          <a:prstGeom prst="rect">
            <a:avLst/>
          </a:prstGeom>
        </p:spPr>
        <p:txBody>
          <a:bodyPr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2BEA90-E6BE-45F4-8D5D-C2E01FE3DBCB}" type="slidenum">
              <a:rPr lang="fr-FR" smtClean="0"/>
              <a:pPr/>
              <a:t>5</a:t>
            </a:fld>
            <a:endParaRPr lang="fr-FR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0A2289-1C8F-D44A-5F9B-4CB92947EA8B}"/>
              </a:ext>
            </a:extLst>
          </p:cNvPr>
          <p:cNvGrpSpPr/>
          <p:nvPr/>
        </p:nvGrpSpPr>
        <p:grpSpPr>
          <a:xfrm>
            <a:off x="1517116" y="3771973"/>
            <a:ext cx="3398476" cy="3016562"/>
            <a:chOff x="2796039" y="2094173"/>
            <a:chExt cx="6271208" cy="301656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A0D352E-3673-233C-915C-082C66840E72}"/>
                </a:ext>
              </a:extLst>
            </p:cNvPr>
            <p:cNvGrpSpPr/>
            <p:nvPr/>
          </p:nvGrpSpPr>
          <p:grpSpPr>
            <a:xfrm>
              <a:off x="2796039" y="2504193"/>
              <a:ext cx="6271208" cy="2218945"/>
              <a:chOff x="2800773" y="1864263"/>
              <a:chExt cx="6271208" cy="2218945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2194E58F-A853-A84B-17EA-AFED02F64AF7}"/>
                  </a:ext>
                </a:extLst>
              </p:cNvPr>
              <p:cNvSpPr/>
              <p:nvPr/>
            </p:nvSpPr>
            <p:spPr>
              <a:xfrm>
                <a:off x="2800773" y="1864263"/>
                <a:ext cx="6271208" cy="221894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BC999F1C-E3B9-6C76-553E-AE04A6318E19}"/>
                      </a:ext>
                    </a:extLst>
                  </p:cNvPr>
                  <p:cNvSpPr txBox="1"/>
                  <p:nvPr/>
                </p:nvSpPr>
                <p:spPr>
                  <a:xfrm>
                    <a:off x="2946206" y="2143125"/>
                    <a:ext cx="6049586" cy="17550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𝑡𝑜𝑡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≃</m:t>
                          </m:r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𝑙𝑖𝑓𝑒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fr-FR" dirty="0"/>
                  </a:p>
                  <a:p>
                    <a:endParaRPr lang="fr-FR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𝑡𝑜𝑡</m:t>
                                  </m:r>
                                </m:sub>
                              </m:sSub>
                            </m:den>
                          </m:f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≃1−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𝐵𝑁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fr-FR" dirty="0"/>
                  </a:p>
                  <a:p>
                    <a:endParaRPr lang="fr-FR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BC999F1C-E3B9-6C76-553E-AE04A6318E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46206" y="2143125"/>
                    <a:ext cx="6049586" cy="17550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7840153-08A5-8F43-0511-41E6749C4992}"/>
                  </a:ext>
                </a:extLst>
              </p:cNvPr>
              <p:cNvSpPr/>
              <p:nvPr/>
            </p:nvSpPr>
            <p:spPr>
              <a:xfrm>
                <a:off x="3703167" y="2153602"/>
                <a:ext cx="4295050" cy="647775"/>
              </a:xfrm>
              <a:prstGeom prst="roundRect">
                <a:avLst/>
              </a:prstGeom>
              <a:solidFill>
                <a:srgbClr val="3D8225">
                  <a:alpha val="30196"/>
                </a:srgbClr>
              </a:solidFill>
              <a:ln>
                <a:solidFill>
                  <a:srgbClr val="3D822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0C49D359-D4BD-AB4C-9355-56C55D9C4173}"/>
                  </a:ext>
                </a:extLst>
              </p:cNvPr>
              <p:cNvSpPr/>
              <p:nvPr/>
            </p:nvSpPr>
            <p:spPr>
              <a:xfrm>
                <a:off x="3703167" y="3041120"/>
                <a:ext cx="4295048" cy="622350"/>
              </a:xfrm>
              <a:prstGeom prst="roundRect">
                <a:avLst/>
              </a:prstGeom>
              <a:solidFill>
                <a:srgbClr val="C70000">
                  <a:alpha val="30196"/>
                </a:srgbClr>
              </a:solidFill>
              <a:ln>
                <a:solidFill>
                  <a:srgbClr val="C3572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C12B7F-0D3C-2BE4-0F2D-F76B38E7371A}"/>
                </a:ext>
              </a:extLst>
            </p:cNvPr>
            <p:cNvSpPr txBox="1"/>
            <p:nvPr/>
          </p:nvSpPr>
          <p:spPr>
            <a:xfrm>
              <a:off x="3806706" y="2094173"/>
              <a:ext cx="4055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3D8225"/>
                  </a:solidFill>
                  <a:latin typeface="Abadi" panose="020B0604020104020204" pitchFamily="34" charset="0"/>
                </a:rPr>
                <a:t>First </a:t>
              </a:r>
              <a:r>
                <a:rPr lang="fr-FR" dirty="0" err="1">
                  <a:solidFill>
                    <a:srgbClr val="3D8225"/>
                  </a:solidFill>
                  <a:latin typeface="Abadi" panose="020B0604020104020204" pitchFamily="34" charset="0"/>
                </a:rPr>
                <a:t>growth</a:t>
              </a:r>
              <a:r>
                <a:rPr lang="fr-FR" dirty="0">
                  <a:solidFill>
                    <a:srgbClr val="3D8225"/>
                  </a:solidFill>
                  <a:latin typeface="Abadi" panose="020B0604020104020204" pitchFamily="34" charset="0"/>
                </a:rPr>
                <a:t> </a:t>
              </a:r>
              <a:r>
                <a:rPr lang="fr-FR" dirty="0" err="1">
                  <a:solidFill>
                    <a:srgbClr val="3D8225"/>
                  </a:solidFill>
                  <a:latin typeface="Abadi" panose="020B0604020104020204" pitchFamily="34" charset="0"/>
                </a:rPr>
                <a:t>law</a:t>
              </a:r>
              <a:endParaRPr lang="fr-FR" dirty="0">
                <a:solidFill>
                  <a:srgbClr val="3D8225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F29069-69BB-27B4-C415-28769B2143C6}"/>
                </a:ext>
              </a:extLst>
            </p:cNvPr>
            <p:cNvSpPr txBox="1"/>
            <p:nvPr/>
          </p:nvSpPr>
          <p:spPr>
            <a:xfrm>
              <a:off x="3702056" y="4741403"/>
              <a:ext cx="4434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rgbClr val="C00000"/>
                  </a:solidFill>
                  <a:latin typeface="Abadi" panose="020B0604020104020204" pitchFamily="34" charset="0"/>
                </a:rPr>
                <a:t>Second </a:t>
              </a:r>
              <a:r>
                <a:rPr lang="fr-FR" dirty="0" err="1">
                  <a:solidFill>
                    <a:srgbClr val="C00000"/>
                  </a:solidFill>
                  <a:latin typeface="Abadi" panose="020B0604020104020204" pitchFamily="34" charset="0"/>
                </a:rPr>
                <a:t>growth</a:t>
              </a:r>
              <a:r>
                <a:rPr lang="fr-FR" dirty="0">
                  <a:solidFill>
                    <a:srgbClr val="C00000"/>
                  </a:solidFill>
                  <a:latin typeface="Abadi" panose="020B0604020104020204" pitchFamily="34" charset="0"/>
                </a:rPr>
                <a:t> </a:t>
              </a:r>
              <a:r>
                <a:rPr lang="fr-FR" dirty="0" err="1">
                  <a:solidFill>
                    <a:srgbClr val="C00000"/>
                  </a:solidFill>
                  <a:latin typeface="Abadi" panose="020B0604020104020204" pitchFamily="34" charset="0"/>
                </a:rPr>
                <a:t>law</a:t>
              </a:r>
              <a:endParaRPr lang="fr-FR" dirty="0">
                <a:solidFill>
                  <a:srgbClr val="C00000"/>
                </a:solidFill>
                <a:latin typeface="Abadi" panose="020B0604020104020204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40B54A1-62BE-48D9-E958-43F3779630E0}"/>
              </a:ext>
            </a:extLst>
          </p:cNvPr>
          <p:cNvSpPr txBox="1"/>
          <p:nvPr/>
        </p:nvSpPr>
        <p:spPr>
          <a:xfrm>
            <a:off x="6982046" y="235923"/>
            <a:ext cx="26288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</a:rPr>
              <a:t>“Interdependence of Cell Growth and Gene Expression: Origins and Consequences”</a:t>
            </a:r>
            <a:endParaRPr lang="fr-FR" sz="1400" dirty="0">
              <a:solidFill>
                <a:schemeClr val="bg1">
                  <a:lumMod val="65000"/>
                </a:schemeClr>
              </a:solidFill>
              <a:latin typeface="Abadi" panose="020B0604020104020204" pitchFamily="34" charset="0"/>
            </a:endParaRPr>
          </a:p>
          <a:p>
            <a:pPr algn="ctr"/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</a:rPr>
              <a:t>Scott 2010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091C71-E1BE-190C-F4DE-6F8B5206E93D}"/>
              </a:ext>
            </a:extLst>
          </p:cNvPr>
          <p:cNvSpPr txBox="1"/>
          <p:nvPr/>
        </p:nvSpPr>
        <p:spPr>
          <a:xfrm>
            <a:off x="9596463" y="235923"/>
            <a:ext cx="26288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</a:rPr>
              <a:t>“Growth-dependent bacterial susceptibility to ribosome-targeting antibiotics”</a:t>
            </a:r>
            <a:endParaRPr lang="fr-FR" sz="1400" dirty="0">
              <a:solidFill>
                <a:schemeClr val="bg1">
                  <a:lumMod val="65000"/>
                </a:schemeClr>
              </a:solidFill>
              <a:latin typeface="Abadi" panose="020B0604020104020204" pitchFamily="34" charset="0"/>
            </a:endParaRPr>
          </a:p>
          <a:p>
            <a:pPr algn="ctr"/>
            <a:r>
              <a:rPr lang="fr-FR" sz="1400" dirty="0" err="1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</a:rPr>
              <a:t>Greulich</a:t>
            </a: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</a:rPr>
              <a:t> 2015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B5BBFA1-A229-6F7D-2F0E-A89E501CF9D1}"/>
                  </a:ext>
                </a:extLst>
              </p14:cNvPr>
              <p14:cNvContentPartPr/>
              <p14:nvPr/>
            </p14:nvContentPartPr>
            <p14:xfrm>
              <a:off x="150061" y="1159197"/>
              <a:ext cx="136800" cy="237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B5BBFA1-A229-6F7D-2F0E-A89E501CF9D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2421" y="1141197"/>
                <a:ext cx="172440" cy="27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27D8C095-E98E-2E45-A241-BB0D74090D8A}"/>
              </a:ext>
            </a:extLst>
          </p:cNvPr>
          <p:cNvGrpSpPr/>
          <p:nvPr/>
        </p:nvGrpSpPr>
        <p:grpSpPr>
          <a:xfrm>
            <a:off x="0" y="1071121"/>
            <a:ext cx="6541578" cy="2631387"/>
            <a:chOff x="-250225" y="997483"/>
            <a:chExt cx="6541578" cy="263138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151B3F3-3E31-CEA2-F11A-160A7F297C40}"/>
                </a:ext>
              </a:extLst>
            </p:cNvPr>
            <p:cNvSpPr/>
            <p:nvPr/>
          </p:nvSpPr>
          <p:spPr>
            <a:xfrm>
              <a:off x="-250225" y="997483"/>
              <a:ext cx="6466467" cy="2631387"/>
            </a:xfrm>
            <a:prstGeom prst="roundRect">
              <a:avLst/>
            </a:prstGeom>
            <a:solidFill>
              <a:srgbClr val="EEB174">
                <a:alpha val="10196"/>
              </a:srgbClr>
            </a:solidFill>
            <a:ln>
              <a:solidFill>
                <a:schemeClr val="bg2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354D243-F489-19DB-A32D-E61578A6BC95}"/>
                    </a:ext>
                  </a:extLst>
                </p:cNvPr>
                <p:cNvSpPr txBox="1"/>
                <p:nvPr/>
              </p:nvSpPr>
              <p:spPr>
                <a:xfrm>
                  <a:off x="3441417" y="2580777"/>
                  <a:ext cx="1448730" cy="5727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354D243-F489-19DB-A32D-E61578A6BC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417" y="2580777"/>
                  <a:ext cx="1448730" cy="57278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C82A175-C72C-702B-1CDD-1FA73A0D56D3}"/>
                    </a:ext>
                  </a:extLst>
                </p:cNvPr>
                <p:cNvSpPr txBox="1"/>
                <p:nvPr/>
              </p:nvSpPr>
              <p:spPr>
                <a:xfrm>
                  <a:off x="3441417" y="1886390"/>
                  <a:ext cx="1159035" cy="57278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C82A175-C72C-702B-1CDD-1FA73A0D56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417" y="1886390"/>
                  <a:ext cx="1159035" cy="5727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0032FA-BAC7-9AFE-3473-C1D3735DE0E4}"/>
                </a:ext>
              </a:extLst>
            </p:cNvPr>
            <p:cNvSpPr txBox="1"/>
            <p:nvPr/>
          </p:nvSpPr>
          <p:spPr>
            <a:xfrm>
              <a:off x="2926329" y="1348023"/>
              <a:ext cx="3365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>
                  <a:latin typeface="Abadi" panose="020B0604020104020204" pitchFamily="34" charset="0"/>
                </a:rPr>
                <a:t>Phenomenological</a:t>
              </a:r>
              <a:r>
                <a:rPr lang="fr-FR" dirty="0">
                  <a:latin typeface="Abadi" panose="020B0604020104020204" pitchFamily="34" charset="0"/>
                </a:rPr>
                <a:t> </a:t>
              </a:r>
              <a:r>
                <a:rPr lang="fr-FR" dirty="0" err="1">
                  <a:latin typeface="Abadi" panose="020B0604020104020204" pitchFamily="34" charset="0"/>
                </a:rPr>
                <a:t>growth</a:t>
              </a:r>
              <a:r>
                <a:rPr lang="fr-FR" dirty="0">
                  <a:latin typeface="Abadi" panose="020B0604020104020204" pitchFamily="34" charset="0"/>
                </a:rPr>
                <a:t> </a:t>
              </a:r>
              <a:r>
                <a:rPr lang="fr-FR" dirty="0" err="1">
                  <a:latin typeface="Abadi" panose="020B0604020104020204" pitchFamily="34" charset="0"/>
                </a:rPr>
                <a:t>laws</a:t>
              </a:r>
              <a:r>
                <a:rPr lang="fr-FR" dirty="0">
                  <a:latin typeface="Abadi" panose="020B0604020104020204" pitchFamily="34" charset="0"/>
                </a:rPr>
                <a:t>: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C039D72-EC3A-0BB0-E9F5-61C7F6E0B099}"/>
                </a:ext>
              </a:extLst>
            </p:cNvPr>
            <p:cNvSpPr/>
            <p:nvPr/>
          </p:nvSpPr>
          <p:spPr>
            <a:xfrm>
              <a:off x="3305301" y="1848895"/>
              <a:ext cx="1457392" cy="647775"/>
            </a:xfrm>
            <a:prstGeom prst="roundRect">
              <a:avLst/>
            </a:prstGeom>
            <a:solidFill>
              <a:srgbClr val="3D8225">
                <a:alpha val="30196"/>
              </a:srgbClr>
            </a:solidFill>
            <a:ln>
              <a:solidFill>
                <a:srgbClr val="3D822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E982F8D-410A-DF93-85E1-1375D7E456E4}"/>
                </a:ext>
              </a:extLst>
            </p:cNvPr>
            <p:cNvSpPr/>
            <p:nvPr/>
          </p:nvSpPr>
          <p:spPr>
            <a:xfrm>
              <a:off x="3305301" y="2583071"/>
              <a:ext cx="1644204" cy="622350"/>
            </a:xfrm>
            <a:prstGeom prst="roundRect">
              <a:avLst/>
            </a:prstGeom>
            <a:solidFill>
              <a:srgbClr val="C70000">
                <a:alpha val="30196"/>
              </a:srgbClr>
            </a:solidFill>
            <a:ln>
              <a:solidFill>
                <a:srgbClr val="C3572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 descr="A diagram of a function&#10;&#10;AI-generated content may be incorrect.">
            <a:extLst>
              <a:ext uri="{FF2B5EF4-FFF2-40B4-BE49-F238E27FC236}">
                <a16:creationId xmlns:a16="http://schemas.microsoft.com/office/drawing/2014/main" id="{EF9450E2-0DF2-63B4-E394-EB01FCBD47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39" b="9425"/>
          <a:stretch/>
        </p:blipFill>
        <p:spPr>
          <a:xfrm>
            <a:off x="6751128" y="1824761"/>
            <a:ext cx="5286468" cy="41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7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itre 1">
                <a:extLst>
                  <a:ext uri="{FF2B5EF4-FFF2-40B4-BE49-F238E27FC236}">
                    <a16:creationId xmlns:a16="http://schemas.microsoft.com/office/drawing/2014/main" id="{61B9ACD8-7345-E643-1B10-587513C8BE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557190"/>
                <a:ext cx="10515600" cy="501298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r>
                  <a:rPr lang="en-US" sz="3200" kern="1200" dirty="0">
                    <a:solidFill>
                      <a:schemeClr val="tx1"/>
                    </a:solidFill>
                    <a:latin typeface="Abadi" panose="020B0604020104020204" pitchFamily="34" charset="0"/>
                    <a:cs typeface="+mj-cs"/>
                  </a:rPr>
                  <a:t>Growth rate </a:t>
                </a:r>
                <a14:m>
                  <m:oMath xmlns:m="http://schemas.openxmlformats.org/officeDocument/2006/math">
                    <m:r>
                      <a:rPr lang="fr-FR" sz="3200" b="1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+mj-cs"/>
                      </a:rPr>
                      <m:t>𝝀</m:t>
                    </m:r>
                  </m:oMath>
                </a14:m>
                <a:r>
                  <a:rPr lang="en-US" sz="3200" kern="1200" dirty="0">
                    <a:solidFill>
                      <a:schemeClr val="tx1"/>
                    </a:solidFill>
                    <a:latin typeface="Abadi" panose="020B0604020104020204" pitchFamily="34" charset="0"/>
                    <a:cs typeface="+mj-cs"/>
                  </a:rPr>
                  <a:t> : Hysteresis</a:t>
                </a:r>
              </a:p>
            </p:txBody>
          </p:sp>
        </mc:Choice>
        <mc:Fallback xmlns="">
          <p:sp>
            <p:nvSpPr>
              <p:cNvPr id="36" name="Titre 1">
                <a:extLst>
                  <a:ext uri="{FF2B5EF4-FFF2-40B4-BE49-F238E27FC236}">
                    <a16:creationId xmlns:a16="http://schemas.microsoft.com/office/drawing/2014/main" id="{61B9ACD8-7345-E643-1B10-587513C8BE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557190"/>
                <a:ext cx="10515600" cy="501298"/>
              </a:xfrm>
              <a:blipFill>
                <a:blip r:embed="rId4"/>
                <a:stretch>
                  <a:fillRect l="-1275" t="-19277" b="-337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2203EA6-C302-C1CD-A970-B0D05AF8F5A7}"/>
              </a:ext>
            </a:extLst>
          </p:cNvPr>
          <p:cNvSpPr txBox="1">
            <a:spLocks/>
          </p:cNvSpPr>
          <p:nvPr/>
        </p:nvSpPr>
        <p:spPr>
          <a:xfrm>
            <a:off x="11587396" y="6390765"/>
            <a:ext cx="283564" cy="365125"/>
          </a:xfrm>
          <a:prstGeom prst="rect">
            <a:avLst/>
          </a:prstGeom>
        </p:spPr>
        <p:txBody>
          <a:bodyPr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2BEA90-E6BE-45F4-8D5D-C2E01FE3DBCB}" type="slidenum">
              <a:rPr lang="fr-FR" smtClean="0"/>
              <a:pPr/>
              <a:t>6</a:t>
            </a:fld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88E211-B52F-2276-2591-2CBE4ACEFD64}"/>
                  </a:ext>
                </a:extLst>
              </p:cNvPr>
              <p:cNvSpPr txBox="1"/>
              <p:nvPr/>
            </p:nvSpPr>
            <p:spPr>
              <a:xfrm>
                <a:off x="7501612" y="1445520"/>
                <a:ext cx="427713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latin typeface="Abadi" panose="020B0604020104020204" pitchFamily="34" charset="0"/>
                  </a:rPr>
                  <a:t>Coexistence of high and </a:t>
                </a:r>
                <a:r>
                  <a:rPr lang="fr-FR" dirty="0" err="1">
                    <a:latin typeface="Abadi" panose="020B0604020104020204" pitchFamily="34" charset="0"/>
                  </a:rPr>
                  <a:t>low</a:t>
                </a:r>
                <a:r>
                  <a:rPr lang="fr-FR" dirty="0">
                    <a:latin typeface="Abadi" panose="020B0604020104020204" pitchFamily="34" charset="0"/>
                  </a:rPr>
                  <a:t> </a:t>
                </a:r>
                <a:r>
                  <a:rPr lang="fr-FR" dirty="0" err="1">
                    <a:latin typeface="Abadi" panose="020B0604020104020204" pitchFamily="34" charset="0"/>
                  </a:rPr>
                  <a:t>growth</a:t>
                </a:r>
                <a:r>
                  <a:rPr lang="fr-FR" dirty="0">
                    <a:latin typeface="Abadi" panose="020B0604020104020204" pitchFamily="34" charset="0"/>
                  </a:rPr>
                  <a:t> rates</a:t>
                </a:r>
              </a:p>
              <a:p>
                <a:pPr algn="ctr"/>
                <a:endParaRPr lang="fr-FR" dirty="0">
                  <a:latin typeface="Abadi" panose="020B0604020104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dirty="0">
                    <a:latin typeface="Abadi" panose="020B0604020104020204" pitchFamily="34" charset="0"/>
                  </a:rPr>
                  <a:t> </a:t>
                </a:r>
                <a:r>
                  <a:rPr lang="fr-FR" dirty="0" err="1">
                    <a:latin typeface="Abadi" panose="020B0604020104020204" pitchFamily="34" charset="0"/>
                  </a:rPr>
                  <a:t>Stochastic</a:t>
                </a:r>
                <a:r>
                  <a:rPr lang="fr-FR" dirty="0">
                    <a:latin typeface="Abadi" panose="020B0604020104020204" pitchFamily="34" charset="0"/>
                  </a:rPr>
                  <a:t> </a:t>
                </a:r>
                <a:r>
                  <a:rPr lang="fr-FR" dirty="0" err="1">
                    <a:latin typeface="Abadi" panose="020B0604020104020204" pitchFamily="34" charset="0"/>
                  </a:rPr>
                  <a:t>effects</a:t>
                </a:r>
                <a:r>
                  <a:rPr lang="fr-FR" dirty="0">
                    <a:latin typeface="Abadi" panose="020B0604020104020204" pitchFamily="34" charset="0"/>
                  </a:rPr>
                  <a:t> ?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88E211-B52F-2276-2591-2CBE4ACEF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612" y="1445520"/>
                <a:ext cx="4277133" cy="923330"/>
              </a:xfrm>
              <a:prstGeom prst="rect">
                <a:avLst/>
              </a:prstGeom>
              <a:blipFill>
                <a:blip r:embed="rId5"/>
                <a:stretch>
                  <a:fillRect l="-856" t="-3289" r="-856" b="-92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977631F4-7E31-A700-8728-730C0E2317E4}"/>
              </a:ext>
            </a:extLst>
          </p:cNvPr>
          <p:cNvSpPr txBox="1"/>
          <p:nvPr/>
        </p:nvSpPr>
        <p:spPr>
          <a:xfrm>
            <a:off x="8057870" y="5661029"/>
            <a:ext cx="339020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</a:rPr>
              <a:t>“The Innate Growth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</a:rPr>
              <a:t>Bistability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</a:rPr>
              <a:t> and Fitness Landscapes of Antibiotic-Resistant</a:t>
            </a:r>
            <a:r>
              <a:rPr lang="en-US" b="0" i="0" dirty="0">
                <a:solidFill>
                  <a:schemeClr val="bg1">
                    <a:lumMod val="65000"/>
                  </a:schemeClr>
                </a:solidFill>
                <a:effectLst/>
                <a:latin typeface="Abadi" panose="020B0604020104020204" pitchFamily="34" charset="0"/>
              </a:rPr>
              <a:t>”</a:t>
            </a:r>
          </a:p>
          <a:p>
            <a:pPr algn="ctr"/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</a:rPr>
              <a:t>Deris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</a:rPr>
              <a:t> 2013</a:t>
            </a:r>
            <a:endParaRPr lang="fr-FR" sz="1400" dirty="0">
              <a:solidFill>
                <a:schemeClr val="bg1">
                  <a:lumMod val="6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42" name="Picture 41" descr="A close-up of a graph&#10;&#10;Description automatically generated">
            <a:extLst>
              <a:ext uri="{FF2B5EF4-FFF2-40B4-BE49-F238E27FC236}">
                <a16:creationId xmlns:a16="http://schemas.microsoft.com/office/drawing/2014/main" id="{88D96B48-B379-78C5-FB60-BB034A416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23"/>
          <a:stretch/>
        </p:blipFill>
        <p:spPr>
          <a:xfrm>
            <a:off x="8339103" y="2628392"/>
            <a:ext cx="2823769" cy="2707240"/>
          </a:xfrm>
          <a:prstGeom prst="rect">
            <a:avLst/>
          </a:prstGeom>
        </p:spPr>
      </p:pic>
      <p:pic>
        <p:nvPicPr>
          <p:cNvPr id="4" name="Picture 3" descr="A diagram of a graph&#10;&#10;AI-generated content may be incorrect.">
            <a:extLst>
              <a:ext uri="{FF2B5EF4-FFF2-40B4-BE49-F238E27FC236}">
                <a16:creationId xmlns:a16="http://schemas.microsoft.com/office/drawing/2014/main" id="{D421A269-1675-6CDC-B0DB-907598ED9E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65" b="5225"/>
          <a:stretch/>
        </p:blipFill>
        <p:spPr>
          <a:xfrm>
            <a:off x="591446" y="1819672"/>
            <a:ext cx="6770847" cy="42771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4B8C32-34C0-BDCD-FF7F-B53A5161F7A6}"/>
              </a:ext>
            </a:extLst>
          </p:cNvPr>
          <p:cNvSpPr/>
          <p:nvPr/>
        </p:nvSpPr>
        <p:spPr>
          <a:xfrm>
            <a:off x="838200" y="5892800"/>
            <a:ext cx="1063171" cy="568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63125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9293C5-1169-7679-DDA2-B6F0B4659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1F34CF7-5ED1-2CA1-C8DF-B64890FC9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20122F9F-11F8-4A6B-7CB7-0BB8CD9D2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90"/>
            <a:ext cx="10515600" cy="5012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sz="3200" kern="1200" dirty="0" err="1">
                <a:solidFill>
                  <a:schemeClr val="tx1"/>
                </a:solidFill>
                <a:latin typeface="Abadi" panose="020B0604020104020204" pitchFamily="34" charset="0"/>
                <a:cs typeface="+mj-cs"/>
              </a:rPr>
              <a:t>Combined</a:t>
            </a:r>
            <a:r>
              <a:rPr lang="fr-FR" sz="3200" kern="1200" dirty="0">
                <a:solidFill>
                  <a:schemeClr val="tx1"/>
                </a:solidFill>
                <a:latin typeface="Abadi" panose="020B0604020104020204" pitchFamily="34" charset="0"/>
                <a:cs typeface="+mj-cs"/>
              </a:rPr>
              <a:t> </a:t>
            </a:r>
            <a:r>
              <a:rPr lang="fr-FR" sz="3200" kern="1200" dirty="0" err="1">
                <a:solidFill>
                  <a:schemeClr val="tx1"/>
                </a:solidFill>
                <a:latin typeface="Abadi" panose="020B0604020104020204" pitchFamily="34" charset="0"/>
                <a:cs typeface="+mj-cs"/>
              </a:rPr>
              <a:t>effect</a:t>
            </a:r>
            <a:r>
              <a:rPr lang="fr-FR" sz="3200" kern="1200" dirty="0">
                <a:solidFill>
                  <a:schemeClr val="tx1"/>
                </a:solidFill>
                <a:latin typeface="Abadi" panose="020B0604020104020204" pitchFamily="34" charset="0"/>
                <a:cs typeface="+mj-cs"/>
              </a:rPr>
              <a:t> of </a:t>
            </a:r>
            <a:r>
              <a:rPr lang="fr-FR" sz="3200" kern="1200" dirty="0" err="1">
                <a:solidFill>
                  <a:schemeClr val="tx1"/>
                </a:solidFill>
                <a:latin typeface="Abadi" panose="020B0604020104020204" pitchFamily="34" charset="0"/>
                <a:cs typeface="+mj-cs"/>
              </a:rPr>
              <a:t>antibiotics</a:t>
            </a:r>
            <a:endParaRPr lang="en-US" sz="3200" kern="1200" dirty="0">
              <a:solidFill>
                <a:schemeClr val="tx1"/>
              </a:solidFill>
              <a:latin typeface="Abadi" panose="020B0604020104020204" pitchFamily="34" charset="0"/>
              <a:cs typeface="+mj-cs"/>
            </a:endParaRPr>
          </a:p>
        </p:txBody>
      </p:sp>
      <p:pic>
        <p:nvPicPr>
          <p:cNvPr id="5" name="Picture 4" descr="A comparison of a gradient chart&#10;&#10;AI-generated content may be incorrect.">
            <a:extLst>
              <a:ext uri="{FF2B5EF4-FFF2-40B4-BE49-F238E27FC236}">
                <a16:creationId xmlns:a16="http://schemas.microsoft.com/office/drawing/2014/main" id="{6EACBFE3-EF87-7EF8-63EF-726D5A1A9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56" y="4268922"/>
            <a:ext cx="6265977" cy="2436769"/>
          </a:xfrm>
          <a:prstGeom prst="rect">
            <a:avLst/>
          </a:prstGeom>
        </p:spPr>
      </p:pic>
      <p:pic>
        <p:nvPicPr>
          <p:cNvPr id="8" name="Picture 7" descr="A diagram of a diagram of a person's reaction&#10;&#10;AI-generated content may be incorrect.">
            <a:extLst>
              <a:ext uri="{FF2B5EF4-FFF2-40B4-BE49-F238E27FC236}">
                <a16:creationId xmlns:a16="http://schemas.microsoft.com/office/drawing/2014/main" id="{D28E4859-9DA8-E5C8-1DEC-9CAADA63C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7" y="1221013"/>
            <a:ext cx="5349643" cy="2895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F25311-DC7D-C4C9-2FC0-CB4F59DCE141}"/>
              </a:ext>
            </a:extLst>
          </p:cNvPr>
          <p:cNvSpPr/>
          <p:nvPr/>
        </p:nvSpPr>
        <p:spPr>
          <a:xfrm>
            <a:off x="406400" y="3817257"/>
            <a:ext cx="711200" cy="827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AB915C-47ED-044F-A058-0BDBA35FF008}"/>
              </a:ext>
            </a:extLst>
          </p:cNvPr>
          <p:cNvSpPr/>
          <p:nvPr/>
        </p:nvSpPr>
        <p:spPr>
          <a:xfrm>
            <a:off x="3926114" y="3779111"/>
            <a:ext cx="711200" cy="827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688E6B-73E2-4B74-3676-963E05EA8FC3}"/>
              </a:ext>
            </a:extLst>
          </p:cNvPr>
          <p:cNvSpPr/>
          <p:nvPr/>
        </p:nvSpPr>
        <p:spPr>
          <a:xfrm>
            <a:off x="5216738" y="6503407"/>
            <a:ext cx="711200" cy="35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F8017F-67A6-5CB0-8B1E-1D2C95015A72}"/>
              </a:ext>
            </a:extLst>
          </p:cNvPr>
          <p:cNvSpPr/>
          <p:nvPr/>
        </p:nvSpPr>
        <p:spPr>
          <a:xfrm>
            <a:off x="8677444" y="6427252"/>
            <a:ext cx="711200" cy="354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0E814F-B4D4-A2CA-E033-E56F26CCEEFD}"/>
              </a:ext>
            </a:extLst>
          </p:cNvPr>
          <p:cNvSpPr txBox="1"/>
          <p:nvPr/>
        </p:nvSpPr>
        <p:spPr>
          <a:xfrm>
            <a:off x="6943860" y="2404412"/>
            <a:ext cx="3467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>
                <a:latin typeface="Abadi" panose="020B0604020104020204" pitchFamily="34" charset="0"/>
              </a:rPr>
              <a:t>Coupled</a:t>
            </a:r>
            <a:r>
              <a:rPr lang="fr-FR" dirty="0">
                <a:latin typeface="Abadi" panose="020B0604020104020204" pitchFamily="34" charset="0"/>
              </a:rPr>
              <a:t> action of </a:t>
            </a:r>
            <a:r>
              <a:rPr lang="fr-FR" dirty="0" err="1">
                <a:latin typeface="Abadi" panose="020B0604020104020204" pitchFamily="34" charset="0"/>
              </a:rPr>
              <a:t>two</a:t>
            </a: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dirty="0" err="1">
                <a:latin typeface="Abadi" panose="020B0604020104020204" pitchFamily="34" charset="0"/>
              </a:rPr>
              <a:t>antibiotics</a:t>
            </a:r>
            <a:endParaRPr lang="fr-FR" dirty="0">
              <a:latin typeface="Abadi" panose="020B06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8541C7-C8C7-72A8-DC80-6E0125ECFF09}"/>
                  </a:ext>
                </a:extLst>
              </p:cNvPr>
              <p:cNvSpPr txBox="1"/>
              <p:nvPr/>
            </p:nvSpPr>
            <p:spPr>
              <a:xfrm>
                <a:off x="1016423" y="5057734"/>
                <a:ext cx="42766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 err="1">
                    <a:latin typeface="Abadi" panose="020B0604020104020204" pitchFamily="34" charset="0"/>
                  </a:rPr>
                  <a:t>Resulting</a:t>
                </a:r>
                <a:r>
                  <a:rPr lang="fr-FR" dirty="0">
                    <a:latin typeface="Abadi" panose="020B0604020104020204" pitchFamily="34" charset="0"/>
                  </a:rPr>
                  <a:t> in an </a:t>
                </a:r>
                <a:r>
                  <a:rPr lang="fr-FR" dirty="0" err="1">
                    <a:latin typeface="Abadi" panose="020B0604020104020204" pitchFamily="34" charset="0"/>
                  </a:rPr>
                  <a:t>antagonistic</a:t>
                </a:r>
                <a:r>
                  <a:rPr lang="fr-FR" dirty="0">
                    <a:latin typeface="Abadi" panose="020B0604020104020204" pitchFamily="34" charset="0"/>
                  </a:rPr>
                  <a:t> interaction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endParaRPr lang="fr-FR" dirty="0">
                  <a:latin typeface="Abadi" panose="020B0604020104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8541C7-C8C7-72A8-DC80-6E0125ECF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423" y="5057734"/>
                <a:ext cx="4276684" cy="369332"/>
              </a:xfrm>
              <a:prstGeom prst="rect">
                <a:avLst/>
              </a:prstGeom>
              <a:blipFill>
                <a:blip r:embed="rId5"/>
                <a:stretch>
                  <a:fillRect l="-890" t="-6667" b="-2333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9175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61B9ACD8-7345-E643-1B10-587513C8B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90"/>
            <a:ext cx="10515600" cy="5012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Abadi" panose="020B0604020104020204" pitchFamily="34" charset="0"/>
                <a:cs typeface="+mj-cs"/>
              </a:rPr>
              <a:t>Conclusion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2203EA6-C302-C1CD-A970-B0D05AF8F5A7}"/>
              </a:ext>
            </a:extLst>
          </p:cNvPr>
          <p:cNvSpPr txBox="1">
            <a:spLocks/>
          </p:cNvSpPr>
          <p:nvPr/>
        </p:nvSpPr>
        <p:spPr>
          <a:xfrm>
            <a:off x="11353800" y="6390765"/>
            <a:ext cx="517160" cy="365125"/>
          </a:xfrm>
          <a:prstGeom prst="rect">
            <a:avLst/>
          </a:prstGeom>
        </p:spPr>
        <p:txBody>
          <a:bodyPr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2BEA90-E6BE-45F4-8D5D-C2E01FE3DBCB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E9B197-5A5B-DA32-26CA-107BA94611D0}"/>
              </a:ext>
            </a:extLst>
          </p:cNvPr>
          <p:cNvSpPr txBox="1"/>
          <p:nvPr/>
        </p:nvSpPr>
        <p:spPr>
          <a:xfrm>
            <a:off x="346321" y="1121955"/>
            <a:ext cx="581908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latin typeface="Abadi" panose="020B0604020104020204" pitchFamily="34" charset="0"/>
              </a:rPr>
              <a:t>In </a:t>
            </a:r>
            <a:r>
              <a:rPr lang="fr-FR" sz="2000" dirty="0" err="1">
                <a:latin typeface="Abadi" panose="020B0604020104020204" pitchFamily="34" charset="0"/>
              </a:rPr>
              <a:t>this</a:t>
            </a:r>
            <a:r>
              <a:rPr lang="fr-FR" sz="2000" dirty="0">
                <a:latin typeface="Abadi" panose="020B0604020104020204" pitchFamily="34" charset="0"/>
              </a:rPr>
              <a:t> </a:t>
            </a:r>
            <a:r>
              <a:rPr lang="fr-FR" sz="2000" dirty="0" err="1">
                <a:latin typeface="Abadi" panose="020B0604020104020204" pitchFamily="34" charset="0"/>
              </a:rPr>
              <a:t>work</a:t>
            </a:r>
            <a:r>
              <a:rPr lang="fr-FR" sz="2000" dirty="0">
                <a:latin typeface="Abadi" panose="020B0604020104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latin typeface="Abadi" panose="020B0604020104020204" pitchFamily="34" charset="0"/>
              </a:rPr>
              <a:t>We</a:t>
            </a:r>
            <a:r>
              <a:rPr lang="fr-FR" sz="2000" dirty="0">
                <a:latin typeface="Abadi" panose="020B0604020104020204" pitchFamily="34" charset="0"/>
              </a:rPr>
              <a:t> </a:t>
            </a:r>
            <a:r>
              <a:rPr lang="fr-FR" sz="2000" dirty="0" err="1">
                <a:latin typeface="Abadi" panose="020B0604020104020204" pitchFamily="34" charset="0"/>
              </a:rPr>
              <a:t>provided</a:t>
            </a:r>
            <a:r>
              <a:rPr lang="fr-FR" sz="2000" dirty="0">
                <a:latin typeface="Abadi" panose="020B0604020104020204" pitchFamily="34" charset="0"/>
              </a:rPr>
              <a:t> a </a:t>
            </a:r>
            <a:r>
              <a:rPr lang="fr-FR" sz="2000" b="1" dirty="0" err="1">
                <a:latin typeface="Abadi" panose="020B0604020104020204" pitchFamily="34" charset="0"/>
              </a:rPr>
              <a:t>formalism</a:t>
            </a:r>
            <a:r>
              <a:rPr lang="fr-FR" sz="2000" dirty="0">
                <a:latin typeface="Abadi" panose="020B0604020104020204" pitchFamily="34" charset="0"/>
              </a:rPr>
              <a:t> to </a:t>
            </a:r>
            <a:r>
              <a:rPr lang="fr-FR" sz="2000" dirty="0" err="1">
                <a:latin typeface="Abadi" panose="020B0604020104020204" pitchFamily="34" charset="0"/>
              </a:rPr>
              <a:t>describe</a:t>
            </a:r>
            <a:r>
              <a:rPr lang="fr-FR" sz="2000" dirty="0">
                <a:latin typeface="Abadi" panose="020B0604020104020204" pitchFamily="34" charset="0"/>
              </a:rPr>
              <a:t> the </a:t>
            </a:r>
            <a:r>
              <a:rPr lang="fr-FR" sz="2000" dirty="0" err="1">
                <a:latin typeface="Abadi" panose="020B0604020104020204" pitchFamily="34" charset="0"/>
              </a:rPr>
              <a:t>effect</a:t>
            </a:r>
            <a:r>
              <a:rPr lang="fr-FR" sz="2000" dirty="0">
                <a:latin typeface="Abadi" panose="020B0604020104020204" pitchFamily="34" charset="0"/>
              </a:rPr>
              <a:t> of </a:t>
            </a:r>
            <a:r>
              <a:rPr lang="fr-FR" sz="2000" b="1" dirty="0" err="1">
                <a:latin typeface="Abadi" panose="020B0604020104020204" pitchFamily="34" charset="0"/>
              </a:rPr>
              <a:t>various</a:t>
            </a:r>
            <a:r>
              <a:rPr lang="fr-FR" sz="2000" b="1" dirty="0">
                <a:latin typeface="Abadi" panose="020B0604020104020204" pitchFamily="34" charset="0"/>
              </a:rPr>
              <a:t> </a:t>
            </a:r>
            <a:r>
              <a:rPr lang="fr-FR" sz="2000" b="1" dirty="0" err="1">
                <a:latin typeface="Abadi" panose="020B0604020104020204" pitchFamily="34" charset="0"/>
              </a:rPr>
              <a:t>bacteriostatic</a:t>
            </a:r>
            <a:r>
              <a:rPr lang="fr-FR" sz="2000" b="1" dirty="0">
                <a:latin typeface="Abadi" panose="020B0604020104020204" pitchFamily="34" charset="0"/>
              </a:rPr>
              <a:t> </a:t>
            </a:r>
            <a:r>
              <a:rPr lang="fr-FR" sz="2000" b="1" dirty="0" err="1">
                <a:latin typeface="Abadi" panose="020B0604020104020204" pitchFamily="34" charset="0"/>
              </a:rPr>
              <a:t>antibiotics</a:t>
            </a:r>
            <a:endParaRPr lang="fr-FR" sz="2000" b="1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latin typeface="Abadi" panose="020B0604020104020204" pitchFamily="34" charset="0"/>
              </a:rPr>
              <a:t>We</a:t>
            </a:r>
            <a:r>
              <a:rPr lang="fr-FR" sz="2000" dirty="0">
                <a:latin typeface="Abadi" panose="020B0604020104020204" pitchFamily="34" charset="0"/>
              </a:rPr>
              <a:t> </a:t>
            </a:r>
            <a:r>
              <a:rPr lang="fr-FR" sz="2000" dirty="0" err="1">
                <a:latin typeface="Abadi" panose="020B0604020104020204" pitchFamily="34" charset="0"/>
              </a:rPr>
              <a:t>described</a:t>
            </a:r>
            <a:r>
              <a:rPr lang="fr-FR" sz="2000" dirty="0">
                <a:latin typeface="Abadi" panose="020B0604020104020204" pitchFamily="34" charset="0"/>
              </a:rPr>
              <a:t> </a:t>
            </a:r>
            <a:r>
              <a:rPr lang="fr-FR" sz="2000" b="1" dirty="0" err="1">
                <a:latin typeface="Abadi" panose="020B0604020104020204" pitchFamily="34" charset="0"/>
              </a:rPr>
              <a:t>autocatalytic</a:t>
            </a:r>
            <a:r>
              <a:rPr lang="fr-FR" sz="2000" b="1" dirty="0">
                <a:latin typeface="Abadi" panose="020B0604020104020204" pitchFamily="34" charset="0"/>
              </a:rPr>
              <a:t> networks</a:t>
            </a:r>
            <a:r>
              <a:rPr lang="fr-FR" sz="2000" dirty="0">
                <a:latin typeface="Abadi" panose="020B0604020104020204" pitchFamily="34" charset="0"/>
              </a:rPr>
              <a:t> </a:t>
            </a:r>
            <a:r>
              <a:rPr lang="fr-FR" sz="2000" dirty="0" err="1">
                <a:latin typeface="Abadi" panose="020B0604020104020204" pitchFamily="34" charset="0"/>
              </a:rPr>
              <a:t>targeted</a:t>
            </a:r>
            <a:r>
              <a:rPr lang="fr-FR" sz="2000" dirty="0">
                <a:latin typeface="Abadi" panose="020B0604020104020204" pitchFamily="34" charset="0"/>
              </a:rPr>
              <a:t> by </a:t>
            </a:r>
            <a:r>
              <a:rPr lang="fr-FR" sz="2000" dirty="0" err="1">
                <a:latin typeface="Abadi" panose="020B0604020104020204" pitchFamily="34" charset="0"/>
              </a:rPr>
              <a:t>external</a:t>
            </a:r>
            <a:r>
              <a:rPr lang="fr-FR" sz="2000" dirty="0">
                <a:latin typeface="Abadi" panose="020B0604020104020204" pitchFamily="34" charset="0"/>
              </a:rPr>
              <a:t> </a:t>
            </a:r>
            <a:r>
              <a:rPr lang="fr-FR" sz="2000" dirty="0" err="1">
                <a:latin typeface="Abadi" panose="020B0604020104020204" pitchFamily="34" charset="0"/>
              </a:rPr>
              <a:t>inhibitors</a:t>
            </a:r>
            <a:endParaRPr lang="fr-FR" sz="2000" dirty="0"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>
                <a:latin typeface="Abadi" panose="020B0604020104020204" pitchFamily="34" charset="0"/>
              </a:rPr>
              <a:t>We</a:t>
            </a:r>
            <a:r>
              <a:rPr lang="fr-FR" sz="2000" dirty="0">
                <a:latin typeface="Abadi" panose="020B0604020104020204" pitchFamily="34" charset="0"/>
              </a:rPr>
              <a:t> </a:t>
            </a:r>
            <a:r>
              <a:rPr lang="fr-FR" sz="2000" dirty="0" err="1">
                <a:latin typeface="Abadi" panose="020B0604020104020204" pitchFamily="34" charset="0"/>
              </a:rPr>
              <a:t>explored</a:t>
            </a:r>
            <a:r>
              <a:rPr lang="fr-FR" sz="2000" dirty="0">
                <a:latin typeface="Abadi" panose="020B0604020104020204" pitchFamily="34" charset="0"/>
              </a:rPr>
              <a:t> </a:t>
            </a:r>
            <a:r>
              <a:rPr lang="fr-FR" sz="2000" dirty="0" err="1">
                <a:latin typeface="Abadi" panose="020B0604020104020204" pitchFamily="34" charset="0"/>
              </a:rPr>
              <a:t>several</a:t>
            </a:r>
            <a:r>
              <a:rPr lang="fr-FR" sz="2000" dirty="0">
                <a:latin typeface="Abadi" panose="020B0604020104020204" pitchFamily="34" charset="0"/>
              </a:rPr>
              <a:t> extensions </a:t>
            </a:r>
            <a:r>
              <a:rPr lang="fr-FR" sz="2000" dirty="0" err="1">
                <a:latin typeface="Abadi" panose="020B0604020104020204" pitchFamily="34" charset="0"/>
              </a:rPr>
              <a:t>allowed</a:t>
            </a:r>
            <a:r>
              <a:rPr lang="fr-FR" sz="2000" dirty="0">
                <a:latin typeface="Abadi" panose="020B0604020104020204" pitchFamily="34" charset="0"/>
              </a:rPr>
              <a:t> by </a:t>
            </a:r>
            <a:r>
              <a:rPr lang="fr-FR" sz="2000" dirty="0" err="1">
                <a:latin typeface="Abadi" panose="020B0604020104020204" pitchFamily="34" charset="0"/>
              </a:rPr>
              <a:t>this</a:t>
            </a:r>
            <a:r>
              <a:rPr lang="fr-FR" sz="2000" dirty="0">
                <a:latin typeface="Abadi" panose="020B0604020104020204" pitchFamily="34" charset="0"/>
              </a:rPr>
              <a:t> </a:t>
            </a:r>
            <a:r>
              <a:rPr lang="fr-FR" sz="2000" dirty="0" err="1">
                <a:latin typeface="Abadi" panose="020B0604020104020204" pitchFamily="34" charset="0"/>
              </a:rPr>
              <a:t>formalism</a:t>
            </a:r>
            <a:endParaRPr lang="fr-FR" sz="2000" dirty="0">
              <a:latin typeface="Abadi" panose="020B0604020104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E367D5-F245-B006-1B80-5E7395DEF9FE}"/>
              </a:ext>
            </a:extLst>
          </p:cNvPr>
          <p:cNvGrpSpPr/>
          <p:nvPr/>
        </p:nvGrpSpPr>
        <p:grpSpPr>
          <a:xfrm>
            <a:off x="7720426" y="975947"/>
            <a:ext cx="2862709" cy="3119372"/>
            <a:chOff x="71421" y="2568187"/>
            <a:chExt cx="2323871" cy="253222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D7DED3C-1613-DDCC-8590-29E7C0A31238}"/>
                </a:ext>
              </a:extLst>
            </p:cNvPr>
            <p:cNvSpPr/>
            <p:nvPr/>
          </p:nvSpPr>
          <p:spPr>
            <a:xfrm>
              <a:off x="146485" y="3215372"/>
              <a:ext cx="2248807" cy="1476799"/>
            </a:xfrm>
            <a:prstGeom prst="roundRect">
              <a:avLst>
                <a:gd name="adj" fmla="val 41661"/>
              </a:avLst>
            </a:prstGeom>
            <a:solidFill>
              <a:srgbClr val="EEB174">
                <a:alpha val="25098"/>
              </a:srgbClr>
            </a:solidFill>
            <a:ln>
              <a:solidFill>
                <a:schemeClr val="bg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F271E0F-62B9-7A87-478A-F524D5B5CFF3}"/>
                </a:ext>
              </a:extLst>
            </p:cNvPr>
            <p:cNvGrpSpPr/>
            <p:nvPr/>
          </p:nvGrpSpPr>
          <p:grpSpPr>
            <a:xfrm>
              <a:off x="605738" y="4245166"/>
              <a:ext cx="269866" cy="159535"/>
              <a:chOff x="1030428" y="3683404"/>
              <a:chExt cx="638061" cy="377198"/>
            </a:xfrm>
          </p:grpSpPr>
          <p:sp>
            <p:nvSpPr>
              <p:cNvPr id="64" name="Chord 63">
                <a:extLst>
                  <a:ext uri="{FF2B5EF4-FFF2-40B4-BE49-F238E27FC236}">
                    <a16:creationId xmlns:a16="http://schemas.microsoft.com/office/drawing/2014/main" id="{E19039BA-DAFB-DCE7-06A6-96344D7D3D24}"/>
                  </a:ext>
                </a:extLst>
              </p:cNvPr>
              <p:cNvSpPr/>
              <p:nvPr/>
            </p:nvSpPr>
            <p:spPr>
              <a:xfrm rot="5551277">
                <a:off x="1306622" y="3698735"/>
                <a:ext cx="377198" cy="346536"/>
              </a:xfrm>
              <a:prstGeom prst="chord">
                <a:avLst/>
              </a:prstGeom>
              <a:solidFill>
                <a:srgbClr val="3D8225">
                  <a:alpha val="80000"/>
                </a:srgbClr>
              </a:solidFill>
              <a:ln>
                <a:solidFill>
                  <a:srgbClr val="3D822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F9B5520E-EA15-82D2-17A2-F8778540253A}"/>
                  </a:ext>
                </a:extLst>
              </p:cNvPr>
              <p:cNvSpPr/>
              <p:nvPr/>
            </p:nvSpPr>
            <p:spPr>
              <a:xfrm rot="9368728">
                <a:off x="1030428" y="3947750"/>
                <a:ext cx="303818" cy="65864"/>
              </a:xfrm>
              <a:prstGeom prst="rightArrow">
                <a:avLst/>
              </a:prstGeom>
              <a:solidFill>
                <a:srgbClr val="3D8225">
                  <a:alpha val="80000"/>
                </a:srgbClr>
              </a:solidFill>
              <a:ln>
                <a:solidFill>
                  <a:srgbClr val="3D822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E993564-A46C-875D-57D7-EA8131238716}"/>
                </a:ext>
              </a:extLst>
            </p:cNvPr>
            <p:cNvGrpSpPr/>
            <p:nvPr/>
          </p:nvGrpSpPr>
          <p:grpSpPr>
            <a:xfrm rot="3829514">
              <a:off x="1406751" y="4332177"/>
              <a:ext cx="269866" cy="159535"/>
              <a:chOff x="1030428" y="3683404"/>
              <a:chExt cx="638061" cy="377198"/>
            </a:xfrm>
          </p:grpSpPr>
          <p:sp>
            <p:nvSpPr>
              <p:cNvPr id="62" name="Chord 61">
                <a:extLst>
                  <a:ext uri="{FF2B5EF4-FFF2-40B4-BE49-F238E27FC236}">
                    <a16:creationId xmlns:a16="http://schemas.microsoft.com/office/drawing/2014/main" id="{0C24DFAE-D18A-73FF-6581-11E381359D91}"/>
                  </a:ext>
                </a:extLst>
              </p:cNvPr>
              <p:cNvSpPr/>
              <p:nvPr/>
            </p:nvSpPr>
            <p:spPr>
              <a:xfrm rot="5551277">
                <a:off x="1306622" y="3698735"/>
                <a:ext cx="377198" cy="346536"/>
              </a:xfrm>
              <a:prstGeom prst="chord">
                <a:avLst/>
              </a:prstGeom>
              <a:solidFill>
                <a:srgbClr val="3D8225">
                  <a:alpha val="80000"/>
                </a:srgbClr>
              </a:solidFill>
              <a:ln>
                <a:solidFill>
                  <a:srgbClr val="3D822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90AD7A36-C1B1-01FA-FFF7-A763F70150CB}"/>
                  </a:ext>
                </a:extLst>
              </p:cNvPr>
              <p:cNvSpPr/>
              <p:nvPr/>
            </p:nvSpPr>
            <p:spPr>
              <a:xfrm rot="9368728">
                <a:off x="1030428" y="3947750"/>
                <a:ext cx="303818" cy="65864"/>
              </a:xfrm>
              <a:prstGeom prst="rightArrow">
                <a:avLst/>
              </a:prstGeom>
              <a:solidFill>
                <a:srgbClr val="3D8225">
                  <a:alpha val="80000"/>
                </a:srgbClr>
              </a:solidFill>
              <a:ln>
                <a:solidFill>
                  <a:srgbClr val="3D822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AAA43A0-C9DA-5605-872D-E6D6FC530E38}"/>
                </a:ext>
              </a:extLst>
            </p:cNvPr>
            <p:cNvGrpSpPr/>
            <p:nvPr/>
          </p:nvGrpSpPr>
          <p:grpSpPr>
            <a:xfrm rot="1349605">
              <a:off x="1779947" y="3515071"/>
              <a:ext cx="269866" cy="159535"/>
              <a:chOff x="1030428" y="3683404"/>
              <a:chExt cx="638061" cy="377198"/>
            </a:xfrm>
          </p:grpSpPr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4F7F650C-0A1A-E4EC-71E4-F10899853C66}"/>
                  </a:ext>
                </a:extLst>
              </p:cNvPr>
              <p:cNvSpPr/>
              <p:nvPr/>
            </p:nvSpPr>
            <p:spPr>
              <a:xfrm rot="5551277">
                <a:off x="1306622" y="3698735"/>
                <a:ext cx="377198" cy="346536"/>
              </a:xfrm>
              <a:prstGeom prst="chord">
                <a:avLst/>
              </a:prstGeom>
              <a:solidFill>
                <a:srgbClr val="3D8225">
                  <a:alpha val="80000"/>
                </a:srgbClr>
              </a:solidFill>
              <a:ln>
                <a:solidFill>
                  <a:srgbClr val="3D822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61" name="Arrow: Right 60">
                <a:extLst>
                  <a:ext uri="{FF2B5EF4-FFF2-40B4-BE49-F238E27FC236}">
                    <a16:creationId xmlns:a16="http://schemas.microsoft.com/office/drawing/2014/main" id="{0241B761-91ED-843A-C410-C6107A538BDE}"/>
                  </a:ext>
                </a:extLst>
              </p:cNvPr>
              <p:cNvSpPr/>
              <p:nvPr/>
            </p:nvSpPr>
            <p:spPr>
              <a:xfrm rot="9368728">
                <a:off x="1030428" y="3947750"/>
                <a:ext cx="303818" cy="65864"/>
              </a:xfrm>
              <a:prstGeom prst="rightArrow">
                <a:avLst/>
              </a:prstGeom>
              <a:solidFill>
                <a:srgbClr val="3D8225">
                  <a:alpha val="80000"/>
                </a:srgbClr>
              </a:solidFill>
              <a:ln>
                <a:solidFill>
                  <a:srgbClr val="3D822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CB2DF33-0EC4-C4C9-5753-88D8D1DDC080}"/>
                </a:ext>
              </a:extLst>
            </p:cNvPr>
            <p:cNvGrpSpPr/>
            <p:nvPr/>
          </p:nvGrpSpPr>
          <p:grpSpPr>
            <a:xfrm rot="19143540">
              <a:off x="1871700" y="3987199"/>
              <a:ext cx="269866" cy="159535"/>
              <a:chOff x="1030428" y="3683404"/>
              <a:chExt cx="638061" cy="377198"/>
            </a:xfrm>
          </p:grpSpPr>
          <p:sp>
            <p:nvSpPr>
              <p:cNvPr id="58" name="Chord 57">
                <a:extLst>
                  <a:ext uri="{FF2B5EF4-FFF2-40B4-BE49-F238E27FC236}">
                    <a16:creationId xmlns:a16="http://schemas.microsoft.com/office/drawing/2014/main" id="{A833506C-152D-FE66-14AB-0F161A2E7897}"/>
                  </a:ext>
                </a:extLst>
              </p:cNvPr>
              <p:cNvSpPr/>
              <p:nvPr/>
            </p:nvSpPr>
            <p:spPr>
              <a:xfrm rot="5551277">
                <a:off x="1306622" y="3698735"/>
                <a:ext cx="377198" cy="346536"/>
              </a:xfrm>
              <a:prstGeom prst="chord">
                <a:avLst/>
              </a:prstGeom>
              <a:solidFill>
                <a:srgbClr val="3D8225">
                  <a:alpha val="80000"/>
                </a:srgbClr>
              </a:solidFill>
              <a:ln>
                <a:solidFill>
                  <a:srgbClr val="3D822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BED96BC8-1FB5-642B-F522-508E7D819A83}"/>
                  </a:ext>
                </a:extLst>
              </p:cNvPr>
              <p:cNvSpPr/>
              <p:nvPr/>
            </p:nvSpPr>
            <p:spPr>
              <a:xfrm rot="9368728">
                <a:off x="1030428" y="3947750"/>
                <a:ext cx="303818" cy="65864"/>
              </a:xfrm>
              <a:prstGeom prst="rightArrow">
                <a:avLst/>
              </a:prstGeom>
              <a:solidFill>
                <a:srgbClr val="3D8225">
                  <a:alpha val="80000"/>
                </a:srgbClr>
              </a:solidFill>
              <a:ln>
                <a:solidFill>
                  <a:srgbClr val="3D822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00D7AEB-4C9B-59FF-C59B-5283353A2C41}"/>
                </a:ext>
              </a:extLst>
            </p:cNvPr>
            <p:cNvGrpSpPr/>
            <p:nvPr/>
          </p:nvGrpSpPr>
          <p:grpSpPr>
            <a:xfrm rot="2625698">
              <a:off x="926177" y="3411530"/>
              <a:ext cx="269866" cy="159535"/>
              <a:chOff x="1030428" y="3683404"/>
              <a:chExt cx="638061" cy="377198"/>
            </a:xfrm>
          </p:grpSpPr>
          <p:sp>
            <p:nvSpPr>
              <p:cNvPr id="56" name="Chord 55">
                <a:extLst>
                  <a:ext uri="{FF2B5EF4-FFF2-40B4-BE49-F238E27FC236}">
                    <a16:creationId xmlns:a16="http://schemas.microsoft.com/office/drawing/2014/main" id="{4F144A4F-132D-02A3-36AC-AB194DFB5414}"/>
                  </a:ext>
                </a:extLst>
              </p:cNvPr>
              <p:cNvSpPr/>
              <p:nvPr/>
            </p:nvSpPr>
            <p:spPr>
              <a:xfrm rot="5551277">
                <a:off x="1306622" y="3698735"/>
                <a:ext cx="377198" cy="346536"/>
              </a:xfrm>
              <a:prstGeom prst="chord">
                <a:avLst/>
              </a:prstGeom>
              <a:solidFill>
                <a:srgbClr val="3D8225">
                  <a:alpha val="80000"/>
                </a:srgbClr>
              </a:solidFill>
              <a:ln>
                <a:solidFill>
                  <a:srgbClr val="3D822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2211BDF2-7EE8-8AA7-7D42-222E5D873C3E}"/>
                  </a:ext>
                </a:extLst>
              </p:cNvPr>
              <p:cNvSpPr/>
              <p:nvPr/>
            </p:nvSpPr>
            <p:spPr>
              <a:xfrm rot="9368728">
                <a:off x="1030428" y="3947750"/>
                <a:ext cx="303818" cy="65864"/>
              </a:xfrm>
              <a:prstGeom prst="rightArrow">
                <a:avLst/>
              </a:prstGeom>
              <a:solidFill>
                <a:srgbClr val="3D8225">
                  <a:alpha val="80000"/>
                </a:srgbClr>
              </a:solidFill>
              <a:ln>
                <a:solidFill>
                  <a:srgbClr val="3D822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FDD2F9B-99A7-9386-F7BD-5FC3B525500F}"/>
                </a:ext>
              </a:extLst>
            </p:cNvPr>
            <p:cNvGrpSpPr/>
            <p:nvPr/>
          </p:nvGrpSpPr>
          <p:grpSpPr>
            <a:xfrm rot="20951741">
              <a:off x="1110439" y="3819344"/>
              <a:ext cx="269866" cy="159535"/>
              <a:chOff x="1030428" y="3683404"/>
              <a:chExt cx="638061" cy="377198"/>
            </a:xfrm>
          </p:grpSpPr>
          <p:sp>
            <p:nvSpPr>
              <p:cNvPr id="54" name="Chord 53">
                <a:extLst>
                  <a:ext uri="{FF2B5EF4-FFF2-40B4-BE49-F238E27FC236}">
                    <a16:creationId xmlns:a16="http://schemas.microsoft.com/office/drawing/2014/main" id="{77D4DD05-0777-0C9F-8F26-6FA7FF49337E}"/>
                  </a:ext>
                </a:extLst>
              </p:cNvPr>
              <p:cNvSpPr/>
              <p:nvPr/>
            </p:nvSpPr>
            <p:spPr>
              <a:xfrm rot="5551277">
                <a:off x="1306622" y="3698735"/>
                <a:ext cx="377198" cy="346536"/>
              </a:xfrm>
              <a:prstGeom prst="chord">
                <a:avLst/>
              </a:prstGeom>
              <a:solidFill>
                <a:srgbClr val="3D8225">
                  <a:alpha val="80000"/>
                </a:srgbClr>
              </a:solidFill>
              <a:ln>
                <a:solidFill>
                  <a:srgbClr val="3D822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55" name="Arrow: Right 54">
                <a:extLst>
                  <a:ext uri="{FF2B5EF4-FFF2-40B4-BE49-F238E27FC236}">
                    <a16:creationId xmlns:a16="http://schemas.microsoft.com/office/drawing/2014/main" id="{BD25572F-A7D8-ECE0-B234-3E2E29F5DE91}"/>
                  </a:ext>
                </a:extLst>
              </p:cNvPr>
              <p:cNvSpPr/>
              <p:nvPr/>
            </p:nvSpPr>
            <p:spPr>
              <a:xfrm rot="9368728">
                <a:off x="1030428" y="3947750"/>
                <a:ext cx="303818" cy="65864"/>
              </a:xfrm>
              <a:prstGeom prst="rightArrow">
                <a:avLst/>
              </a:prstGeom>
              <a:solidFill>
                <a:srgbClr val="3D8225">
                  <a:alpha val="80000"/>
                </a:srgbClr>
              </a:solidFill>
              <a:ln>
                <a:solidFill>
                  <a:srgbClr val="3D822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03781A4-0BA9-78FE-074B-D7C7B83F2D58}"/>
                </a:ext>
              </a:extLst>
            </p:cNvPr>
            <p:cNvSpPr/>
            <p:nvPr/>
          </p:nvSpPr>
          <p:spPr>
            <a:xfrm>
              <a:off x="668627" y="3963558"/>
              <a:ext cx="158420" cy="100107"/>
            </a:xfrm>
            <a:prstGeom prst="ellipse">
              <a:avLst/>
            </a:prstGeom>
            <a:solidFill>
              <a:srgbClr val="C70000">
                <a:alpha val="74902"/>
              </a:srgbClr>
            </a:solidFill>
            <a:ln>
              <a:solidFill>
                <a:srgbClr val="C7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6256DB1-6416-D411-B9FD-02E6C78EC42F}"/>
                </a:ext>
              </a:extLst>
            </p:cNvPr>
            <p:cNvSpPr/>
            <p:nvPr/>
          </p:nvSpPr>
          <p:spPr>
            <a:xfrm>
              <a:off x="1132450" y="4334830"/>
              <a:ext cx="158420" cy="100107"/>
            </a:xfrm>
            <a:prstGeom prst="ellipse">
              <a:avLst/>
            </a:prstGeom>
            <a:solidFill>
              <a:srgbClr val="C70000">
                <a:alpha val="74902"/>
              </a:srgbClr>
            </a:solidFill>
            <a:ln>
              <a:solidFill>
                <a:srgbClr val="C7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DE1F926-1F5C-0460-FFF5-CD338ACCC430}"/>
                </a:ext>
              </a:extLst>
            </p:cNvPr>
            <p:cNvSpPr/>
            <p:nvPr/>
          </p:nvSpPr>
          <p:spPr>
            <a:xfrm>
              <a:off x="1451695" y="3504604"/>
              <a:ext cx="158420" cy="100107"/>
            </a:xfrm>
            <a:prstGeom prst="ellipse">
              <a:avLst/>
            </a:prstGeom>
            <a:solidFill>
              <a:srgbClr val="C70000">
                <a:alpha val="74902"/>
              </a:srgbClr>
            </a:solidFill>
            <a:ln>
              <a:solidFill>
                <a:srgbClr val="C7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7DD0D8E-52DB-B8BF-BC62-18F901A78E1C}"/>
                </a:ext>
              </a:extLst>
            </p:cNvPr>
            <p:cNvSpPr/>
            <p:nvPr/>
          </p:nvSpPr>
          <p:spPr>
            <a:xfrm>
              <a:off x="425173" y="2740300"/>
              <a:ext cx="158420" cy="100107"/>
            </a:xfrm>
            <a:prstGeom prst="ellipse">
              <a:avLst/>
            </a:prstGeom>
            <a:solidFill>
              <a:srgbClr val="C70000">
                <a:alpha val="74902"/>
              </a:srgbClr>
            </a:solidFill>
            <a:ln>
              <a:solidFill>
                <a:srgbClr val="C7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8D58D56-2B2B-F970-45E4-CA9ADE3D709E}"/>
                </a:ext>
              </a:extLst>
            </p:cNvPr>
            <p:cNvSpPr/>
            <p:nvPr/>
          </p:nvSpPr>
          <p:spPr>
            <a:xfrm>
              <a:off x="796267" y="2890619"/>
              <a:ext cx="158420" cy="100107"/>
            </a:xfrm>
            <a:prstGeom prst="ellipse">
              <a:avLst/>
            </a:prstGeom>
            <a:solidFill>
              <a:srgbClr val="C70000">
                <a:alpha val="74902"/>
              </a:srgbClr>
            </a:solidFill>
            <a:ln>
              <a:solidFill>
                <a:srgbClr val="C7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4278019-90A8-BBE9-225B-BA4A4250B3C5}"/>
                </a:ext>
              </a:extLst>
            </p:cNvPr>
            <p:cNvSpPr/>
            <p:nvPr/>
          </p:nvSpPr>
          <p:spPr>
            <a:xfrm>
              <a:off x="150631" y="3059333"/>
              <a:ext cx="158420" cy="100107"/>
            </a:xfrm>
            <a:prstGeom prst="ellipse">
              <a:avLst/>
            </a:prstGeom>
            <a:solidFill>
              <a:srgbClr val="C70000">
                <a:alpha val="74902"/>
              </a:srgbClr>
            </a:solidFill>
            <a:ln>
              <a:solidFill>
                <a:srgbClr val="C7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7F949F1-43C6-39D6-BB4D-AB5732E1F73B}"/>
                </a:ext>
              </a:extLst>
            </p:cNvPr>
            <p:cNvSpPr/>
            <p:nvPr/>
          </p:nvSpPr>
          <p:spPr>
            <a:xfrm>
              <a:off x="1211660" y="2568187"/>
              <a:ext cx="158420" cy="100107"/>
            </a:xfrm>
            <a:prstGeom prst="ellipse">
              <a:avLst/>
            </a:prstGeom>
            <a:solidFill>
              <a:srgbClr val="C70000">
                <a:alpha val="74902"/>
              </a:srgbClr>
            </a:solidFill>
            <a:ln>
              <a:solidFill>
                <a:srgbClr val="C7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FD40289-DE3E-0C53-6923-00B25F86523B}"/>
                </a:ext>
              </a:extLst>
            </p:cNvPr>
            <p:cNvSpPr/>
            <p:nvPr/>
          </p:nvSpPr>
          <p:spPr>
            <a:xfrm>
              <a:off x="1568878" y="3008010"/>
              <a:ext cx="158420" cy="100107"/>
            </a:xfrm>
            <a:prstGeom prst="ellipse">
              <a:avLst/>
            </a:prstGeom>
            <a:solidFill>
              <a:srgbClr val="C70000">
                <a:alpha val="74902"/>
              </a:srgbClr>
            </a:solidFill>
            <a:ln>
              <a:solidFill>
                <a:srgbClr val="C7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441D9F2-9AE6-B058-5D75-7E654B636C2F}"/>
                </a:ext>
              </a:extLst>
            </p:cNvPr>
            <p:cNvSpPr/>
            <p:nvPr/>
          </p:nvSpPr>
          <p:spPr>
            <a:xfrm>
              <a:off x="71421" y="4566402"/>
              <a:ext cx="158420" cy="100107"/>
            </a:xfrm>
            <a:prstGeom prst="ellipse">
              <a:avLst/>
            </a:prstGeom>
            <a:solidFill>
              <a:srgbClr val="C70000">
                <a:alpha val="74902"/>
              </a:srgbClr>
            </a:solidFill>
            <a:ln>
              <a:solidFill>
                <a:srgbClr val="C7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6144FBB-23F2-1932-4785-E83E6EDCEE69}"/>
                </a:ext>
              </a:extLst>
            </p:cNvPr>
            <p:cNvSpPr/>
            <p:nvPr/>
          </p:nvSpPr>
          <p:spPr>
            <a:xfrm>
              <a:off x="385956" y="5000304"/>
              <a:ext cx="158420" cy="100107"/>
            </a:xfrm>
            <a:prstGeom prst="ellipse">
              <a:avLst/>
            </a:prstGeom>
            <a:solidFill>
              <a:srgbClr val="C70000">
                <a:alpha val="74902"/>
              </a:srgbClr>
            </a:solidFill>
            <a:ln>
              <a:solidFill>
                <a:srgbClr val="C7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3436E4D-FB63-FC8E-6F2E-BA47129819AD}"/>
                </a:ext>
              </a:extLst>
            </p:cNvPr>
            <p:cNvSpPr/>
            <p:nvPr/>
          </p:nvSpPr>
          <p:spPr>
            <a:xfrm>
              <a:off x="1770848" y="4895977"/>
              <a:ext cx="158420" cy="100107"/>
            </a:xfrm>
            <a:prstGeom prst="ellipse">
              <a:avLst/>
            </a:prstGeom>
            <a:solidFill>
              <a:srgbClr val="C70000">
                <a:alpha val="74902"/>
              </a:srgbClr>
            </a:solidFill>
            <a:ln>
              <a:solidFill>
                <a:srgbClr val="C7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B018A94-CBB8-E0EB-D9C9-E773AFDD1E2B}"/>
                </a:ext>
              </a:extLst>
            </p:cNvPr>
            <p:cNvSpPr/>
            <p:nvPr/>
          </p:nvSpPr>
          <p:spPr>
            <a:xfrm>
              <a:off x="1177177" y="4996084"/>
              <a:ext cx="158420" cy="100107"/>
            </a:xfrm>
            <a:prstGeom prst="ellipse">
              <a:avLst/>
            </a:prstGeom>
            <a:solidFill>
              <a:srgbClr val="C70000">
                <a:alpha val="74902"/>
              </a:srgbClr>
            </a:solidFill>
            <a:ln>
              <a:solidFill>
                <a:srgbClr val="C7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FF8B1D4-07EB-DAC4-201C-5697358F4DF4}"/>
                </a:ext>
              </a:extLst>
            </p:cNvPr>
            <p:cNvSpPr/>
            <p:nvPr/>
          </p:nvSpPr>
          <p:spPr>
            <a:xfrm>
              <a:off x="1997111" y="2685217"/>
              <a:ext cx="158420" cy="100107"/>
            </a:xfrm>
            <a:prstGeom prst="ellipse">
              <a:avLst/>
            </a:prstGeom>
            <a:solidFill>
              <a:srgbClr val="C70000">
                <a:alpha val="74902"/>
              </a:srgbClr>
            </a:solidFill>
            <a:ln>
              <a:solidFill>
                <a:srgbClr val="C7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857DBED-8FED-90B1-670E-28F1E334CA50}"/>
                </a:ext>
              </a:extLst>
            </p:cNvPr>
            <p:cNvGrpSpPr/>
            <p:nvPr/>
          </p:nvGrpSpPr>
          <p:grpSpPr>
            <a:xfrm>
              <a:off x="1569843" y="3865199"/>
              <a:ext cx="280215" cy="299137"/>
              <a:chOff x="9153456" y="5048377"/>
              <a:chExt cx="546948" cy="583883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865E2E6A-A32C-965F-2707-3DCAE8EC11B1}"/>
                  </a:ext>
                </a:extLst>
              </p:cNvPr>
              <p:cNvSpPr/>
              <p:nvPr/>
            </p:nvSpPr>
            <p:spPr>
              <a:xfrm>
                <a:off x="9153456" y="5048377"/>
                <a:ext cx="546948" cy="568319"/>
              </a:xfrm>
              <a:prstGeom prst="roundRect">
                <a:avLst/>
              </a:prstGeom>
              <a:solidFill>
                <a:srgbClr val="D86ECC">
                  <a:alpha val="40000"/>
                </a:srgbClr>
              </a:solidFill>
              <a:ln>
                <a:solidFill>
                  <a:srgbClr val="D86EC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Chord 51">
                <a:extLst>
                  <a:ext uri="{FF2B5EF4-FFF2-40B4-BE49-F238E27FC236}">
                    <a16:creationId xmlns:a16="http://schemas.microsoft.com/office/drawing/2014/main" id="{2CE89764-25D3-6FF7-6482-4EA9A91A59C7}"/>
                  </a:ext>
                </a:extLst>
              </p:cNvPr>
              <p:cNvSpPr/>
              <p:nvPr/>
            </p:nvSpPr>
            <p:spPr>
              <a:xfrm rot="5551277">
                <a:off x="9244687" y="5270393"/>
                <a:ext cx="377198" cy="346536"/>
              </a:xfrm>
              <a:prstGeom prst="chord">
                <a:avLst/>
              </a:prstGeom>
              <a:solidFill>
                <a:srgbClr val="3D8225">
                  <a:alpha val="80000"/>
                </a:srgbClr>
              </a:solidFill>
              <a:ln>
                <a:solidFill>
                  <a:srgbClr val="3D822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47CF5A3-32EA-E11F-C0F5-2BA0D2696500}"/>
                  </a:ext>
                </a:extLst>
              </p:cNvPr>
              <p:cNvSpPr/>
              <p:nvPr/>
            </p:nvSpPr>
            <p:spPr>
              <a:xfrm>
                <a:off x="9305707" y="5076463"/>
                <a:ext cx="264223" cy="166965"/>
              </a:xfrm>
              <a:prstGeom prst="ellipse">
                <a:avLst/>
              </a:prstGeom>
              <a:solidFill>
                <a:srgbClr val="C70000">
                  <a:alpha val="74902"/>
                </a:srgbClr>
              </a:solidFill>
              <a:ln>
                <a:solidFill>
                  <a:srgbClr val="C7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D1A629D-38F6-9638-6F6A-B35753E8518E}"/>
                </a:ext>
              </a:extLst>
            </p:cNvPr>
            <p:cNvGrpSpPr/>
            <p:nvPr/>
          </p:nvGrpSpPr>
          <p:grpSpPr>
            <a:xfrm>
              <a:off x="614939" y="3577934"/>
              <a:ext cx="280215" cy="299137"/>
              <a:chOff x="9153456" y="5048377"/>
              <a:chExt cx="546948" cy="583883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FDCF5402-7590-8729-F01B-C0375CCB7022}"/>
                  </a:ext>
                </a:extLst>
              </p:cNvPr>
              <p:cNvSpPr/>
              <p:nvPr/>
            </p:nvSpPr>
            <p:spPr>
              <a:xfrm>
                <a:off x="9153456" y="5048377"/>
                <a:ext cx="546948" cy="568319"/>
              </a:xfrm>
              <a:prstGeom prst="roundRect">
                <a:avLst/>
              </a:prstGeom>
              <a:solidFill>
                <a:srgbClr val="D86ECC">
                  <a:alpha val="40000"/>
                </a:srgbClr>
              </a:solidFill>
              <a:ln>
                <a:solidFill>
                  <a:srgbClr val="D86EC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Chord 48">
                <a:extLst>
                  <a:ext uri="{FF2B5EF4-FFF2-40B4-BE49-F238E27FC236}">
                    <a16:creationId xmlns:a16="http://schemas.microsoft.com/office/drawing/2014/main" id="{6658C050-64E1-CFE6-48CD-E889D6507CAD}"/>
                  </a:ext>
                </a:extLst>
              </p:cNvPr>
              <p:cNvSpPr/>
              <p:nvPr/>
            </p:nvSpPr>
            <p:spPr>
              <a:xfrm rot="5551277">
                <a:off x="9244687" y="5270393"/>
                <a:ext cx="377198" cy="346536"/>
              </a:xfrm>
              <a:prstGeom prst="chord">
                <a:avLst/>
              </a:prstGeom>
              <a:solidFill>
                <a:srgbClr val="3D8225">
                  <a:alpha val="80000"/>
                </a:srgbClr>
              </a:solidFill>
              <a:ln>
                <a:solidFill>
                  <a:srgbClr val="3D822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17B1C90-758C-5D37-BB57-0F26A7F80850}"/>
                  </a:ext>
                </a:extLst>
              </p:cNvPr>
              <p:cNvSpPr/>
              <p:nvPr/>
            </p:nvSpPr>
            <p:spPr>
              <a:xfrm>
                <a:off x="9305707" y="5076463"/>
                <a:ext cx="264223" cy="166965"/>
              </a:xfrm>
              <a:prstGeom prst="ellipse">
                <a:avLst/>
              </a:prstGeom>
              <a:solidFill>
                <a:srgbClr val="C70000">
                  <a:alpha val="74902"/>
                </a:srgbClr>
              </a:solidFill>
              <a:ln>
                <a:solidFill>
                  <a:srgbClr val="C7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083973D-98FF-919B-F2E8-E23EDB1ABE14}"/>
                </a:ext>
              </a:extLst>
            </p:cNvPr>
            <p:cNvGrpSpPr/>
            <p:nvPr/>
          </p:nvGrpSpPr>
          <p:grpSpPr>
            <a:xfrm>
              <a:off x="304230" y="4074600"/>
              <a:ext cx="280215" cy="299137"/>
              <a:chOff x="9153456" y="5048377"/>
              <a:chExt cx="546948" cy="583883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6ED041C-37A6-0E91-7637-E7465ADEE64E}"/>
                  </a:ext>
                </a:extLst>
              </p:cNvPr>
              <p:cNvSpPr/>
              <p:nvPr/>
            </p:nvSpPr>
            <p:spPr>
              <a:xfrm>
                <a:off x="9153456" y="5048377"/>
                <a:ext cx="546948" cy="568319"/>
              </a:xfrm>
              <a:prstGeom prst="roundRect">
                <a:avLst/>
              </a:prstGeom>
              <a:solidFill>
                <a:srgbClr val="D86ECC">
                  <a:alpha val="40000"/>
                </a:srgbClr>
              </a:solidFill>
              <a:ln>
                <a:solidFill>
                  <a:srgbClr val="D86EC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Chord 45">
                <a:extLst>
                  <a:ext uri="{FF2B5EF4-FFF2-40B4-BE49-F238E27FC236}">
                    <a16:creationId xmlns:a16="http://schemas.microsoft.com/office/drawing/2014/main" id="{B3A40167-EA1E-058B-FB07-87E1D643A86A}"/>
                  </a:ext>
                </a:extLst>
              </p:cNvPr>
              <p:cNvSpPr/>
              <p:nvPr/>
            </p:nvSpPr>
            <p:spPr>
              <a:xfrm rot="5551277">
                <a:off x="9244687" y="5270393"/>
                <a:ext cx="377198" cy="346536"/>
              </a:xfrm>
              <a:prstGeom prst="chord">
                <a:avLst/>
              </a:prstGeom>
              <a:solidFill>
                <a:srgbClr val="3D8225">
                  <a:alpha val="80000"/>
                </a:srgbClr>
              </a:solidFill>
              <a:ln>
                <a:solidFill>
                  <a:srgbClr val="3D822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EFA2B27-8299-35C9-DB50-D918DEED8829}"/>
                  </a:ext>
                </a:extLst>
              </p:cNvPr>
              <p:cNvSpPr/>
              <p:nvPr/>
            </p:nvSpPr>
            <p:spPr>
              <a:xfrm>
                <a:off x="9305707" y="5076463"/>
                <a:ext cx="264223" cy="166965"/>
              </a:xfrm>
              <a:prstGeom prst="ellipse">
                <a:avLst/>
              </a:prstGeom>
              <a:solidFill>
                <a:srgbClr val="C70000">
                  <a:alpha val="74902"/>
                </a:srgbClr>
              </a:solidFill>
              <a:ln>
                <a:solidFill>
                  <a:srgbClr val="C7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649322E1-5028-17C6-E585-1E16B0548CA3}"/>
                </a:ext>
              </a:extLst>
            </p:cNvPr>
            <p:cNvSpPr/>
            <p:nvPr/>
          </p:nvSpPr>
          <p:spPr>
            <a:xfrm>
              <a:off x="164994" y="3070857"/>
              <a:ext cx="572162" cy="621382"/>
            </a:xfrm>
            <a:prstGeom prst="arc">
              <a:avLst>
                <a:gd name="adj1" fmla="val 6132713"/>
                <a:gd name="adj2" fmla="val 12513950"/>
              </a:avLst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79CFD2F2-BE01-95A4-D485-DC66F4100F5E}"/>
                </a:ext>
              </a:extLst>
            </p:cNvPr>
            <p:cNvSpPr/>
            <p:nvPr/>
          </p:nvSpPr>
          <p:spPr>
            <a:xfrm>
              <a:off x="169200" y="2930848"/>
              <a:ext cx="572162" cy="621382"/>
            </a:xfrm>
            <a:prstGeom prst="arc">
              <a:avLst>
                <a:gd name="adj1" fmla="val 17414261"/>
                <a:gd name="adj2" fmla="val 2822592"/>
              </a:avLst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6AB16DC-1257-4E28-AACF-F2D5A1695CE3}"/>
                    </a:ext>
                  </a:extLst>
                </p:cNvPr>
                <p:cNvSpPr txBox="1"/>
                <p:nvPr/>
              </p:nvSpPr>
              <p:spPr>
                <a:xfrm>
                  <a:off x="190417" y="3703763"/>
                  <a:ext cx="291902" cy="1998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b="1" i="1" smtClean="0">
                                <a:solidFill>
                                  <a:srgbClr val="E689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 smtClean="0">
                                <a:solidFill>
                                  <a:srgbClr val="E6892F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fr-FR" sz="1600" b="1" i="1" smtClean="0">
                                <a:solidFill>
                                  <a:srgbClr val="E6892F"/>
                                </a:solidFill>
                                <a:latin typeface="Cambria Math" panose="02040503050406030204" pitchFamily="18" charset="0"/>
                              </a:rPr>
                              <m:t>𝒊𝒏</m:t>
                            </m:r>
                          </m:sub>
                        </m:sSub>
                      </m:oMath>
                    </m:oMathPara>
                  </a14:m>
                  <a:endParaRPr lang="fr-FR" sz="1600" b="1" dirty="0">
                    <a:solidFill>
                      <a:srgbClr val="E6892F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6AB16DC-1257-4E28-AACF-F2D5A1695C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417" y="3703763"/>
                  <a:ext cx="291902" cy="199876"/>
                </a:xfrm>
                <a:prstGeom prst="rect">
                  <a:avLst/>
                </a:prstGeom>
                <a:blipFill>
                  <a:blip r:embed="rId3"/>
                  <a:stretch>
                    <a:fillRect l="-11864" r="-3390" b="-175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639EB88-0B86-7DE5-02DB-CA3B5D985502}"/>
                    </a:ext>
                  </a:extLst>
                </p:cNvPr>
                <p:cNvSpPr txBox="1"/>
                <p:nvPr/>
              </p:nvSpPr>
              <p:spPr>
                <a:xfrm>
                  <a:off x="622527" y="2581048"/>
                  <a:ext cx="367376" cy="1998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b="1" i="1" smtClean="0">
                                <a:solidFill>
                                  <a:srgbClr val="E689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1" i="1" smtClean="0">
                                <a:solidFill>
                                  <a:srgbClr val="E6892F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fr-FR" sz="1600" b="1" i="1" smtClean="0">
                                <a:solidFill>
                                  <a:srgbClr val="E6892F"/>
                                </a:solidFill>
                                <a:latin typeface="Cambria Math" panose="02040503050406030204" pitchFamily="18" charset="0"/>
                              </a:rPr>
                              <m:t>𝒐𝒖𝒕</m:t>
                            </m:r>
                          </m:sub>
                        </m:sSub>
                      </m:oMath>
                    </m:oMathPara>
                  </a14:m>
                  <a:endParaRPr lang="fr-FR" sz="1600" b="1" dirty="0">
                    <a:solidFill>
                      <a:srgbClr val="E6892F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639EB88-0B86-7DE5-02DB-CA3B5D9855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527" y="2581048"/>
                  <a:ext cx="367376" cy="199876"/>
                </a:xfrm>
                <a:prstGeom prst="rect">
                  <a:avLst/>
                </a:prstGeom>
                <a:blipFill>
                  <a:blip r:embed="rId4"/>
                  <a:stretch>
                    <a:fillRect l="-9459" r="-2703" b="-175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38D1161-39AC-E5F0-C2E6-B8931FC68533}"/>
              </a:ext>
            </a:extLst>
          </p:cNvPr>
          <p:cNvSpPr txBox="1"/>
          <p:nvPr/>
        </p:nvSpPr>
        <p:spPr>
          <a:xfrm>
            <a:off x="346321" y="4478934"/>
            <a:ext cx="58190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 err="1">
                <a:latin typeface="Abadi" panose="020B0604020104020204" pitchFamily="34" charset="0"/>
              </a:rPr>
              <a:t>Aknowledgments</a:t>
            </a:r>
            <a:r>
              <a:rPr lang="fr-FR" sz="2000" dirty="0">
                <a:latin typeface="Abadi" panose="020B0604020104020204" pitchFamily="34" charset="0"/>
              </a:rPr>
              <a:t>: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82D680D-EDB2-B3B3-4AA9-FEC8F8884B50}"/>
              </a:ext>
            </a:extLst>
          </p:cNvPr>
          <p:cNvGrpSpPr/>
          <p:nvPr/>
        </p:nvGrpSpPr>
        <p:grpSpPr>
          <a:xfrm>
            <a:off x="1929388" y="4876853"/>
            <a:ext cx="8411770" cy="1893395"/>
            <a:chOff x="522272" y="5139494"/>
            <a:chExt cx="8411770" cy="1893395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1EC606B-8E7D-C3B2-789F-4217F0E4F1F8}"/>
                </a:ext>
              </a:extLst>
            </p:cNvPr>
            <p:cNvGrpSpPr/>
            <p:nvPr/>
          </p:nvGrpSpPr>
          <p:grpSpPr>
            <a:xfrm>
              <a:off x="522272" y="5244126"/>
              <a:ext cx="1640193" cy="1788763"/>
              <a:chOff x="522272" y="5244126"/>
              <a:chExt cx="1640193" cy="1788763"/>
            </a:xfrm>
          </p:grpSpPr>
          <p:pic>
            <p:nvPicPr>
              <p:cNvPr id="1026" name="Picture 2" descr="photo">
                <a:extLst>
                  <a:ext uri="{FF2B5EF4-FFF2-40B4-BE49-F238E27FC236}">
                    <a16:creationId xmlns:a16="http://schemas.microsoft.com/office/drawing/2014/main" id="{0C69A4E2-4C88-1FB7-58F9-FAFF564D20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3189" y="5244126"/>
                <a:ext cx="1278360" cy="11424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009B096-5E33-7512-2D3D-94DDEC452EF6}"/>
                  </a:ext>
                </a:extLst>
              </p:cNvPr>
              <p:cNvSpPr txBox="1"/>
              <p:nvPr/>
            </p:nvSpPr>
            <p:spPr>
              <a:xfrm>
                <a:off x="522272" y="6386558"/>
                <a:ext cx="16401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latin typeface="Abadi" panose="020B0604020104020204" pitchFamily="34" charset="0"/>
                  </a:rPr>
                  <a:t>David Lacoste </a:t>
                </a:r>
              </a:p>
              <a:p>
                <a:pPr algn="ctr"/>
                <a:r>
                  <a:rPr lang="fr-FR" dirty="0">
                    <a:latin typeface="Abadi" panose="020B0604020104020204" pitchFamily="34" charset="0"/>
                  </a:rPr>
                  <a:t>(</a:t>
                </a:r>
                <a:r>
                  <a:rPr lang="fr-FR" dirty="0" err="1">
                    <a:latin typeface="Abadi" panose="020B0604020104020204" pitchFamily="34" charset="0"/>
                  </a:rPr>
                  <a:t>supervisor</a:t>
                </a:r>
                <a:r>
                  <a:rPr lang="fr-FR" dirty="0">
                    <a:latin typeface="Abadi" panose="020B0604020104020204" pitchFamily="34" charset="0"/>
                  </a:rPr>
                  <a:t>)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74DE989-5311-09BC-B25E-A75C62BB4E9D}"/>
                </a:ext>
              </a:extLst>
            </p:cNvPr>
            <p:cNvGrpSpPr/>
            <p:nvPr/>
          </p:nvGrpSpPr>
          <p:grpSpPr>
            <a:xfrm>
              <a:off x="2816327" y="5209331"/>
              <a:ext cx="1278361" cy="1603122"/>
              <a:chOff x="2909928" y="5161765"/>
              <a:chExt cx="1278361" cy="1603122"/>
            </a:xfrm>
          </p:grpSpPr>
          <p:pic>
            <p:nvPicPr>
              <p:cNvPr id="1028" name="Picture 4" descr="Luis Dinis">
                <a:extLst>
                  <a:ext uri="{FF2B5EF4-FFF2-40B4-BE49-F238E27FC236}">
                    <a16:creationId xmlns:a16="http://schemas.microsoft.com/office/drawing/2014/main" id="{40866EFC-BF52-7920-9569-A54623B7E1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9928" y="5161765"/>
                <a:ext cx="1278361" cy="13071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6915F21-4180-F187-3F41-47D77042A842}"/>
                  </a:ext>
                </a:extLst>
              </p:cNvPr>
              <p:cNvSpPr txBox="1"/>
              <p:nvPr/>
            </p:nvSpPr>
            <p:spPr>
              <a:xfrm>
                <a:off x="2977479" y="6395555"/>
                <a:ext cx="1143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latin typeface="Abadi" panose="020B0604020104020204" pitchFamily="34" charset="0"/>
                  </a:rPr>
                  <a:t>Luis </a:t>
                </a:r>
                <a:r>
                  <a:rPr lang="fr-FR" dirty="0" err="1">
                    <a:latin typeface="Abadi" panose="020B0604020104020204" pitchFamily="34" charset="0"/>
                  </a:rPr>
                  <a:t>Dinis</a:t>
                </a:r>
                <a:endParaRPr lang="fr-FR" dirty="0">
                  <a:latin typeface="Abadi" panose="020B0604020104020204" pitchFamily="34" charset="0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0E0BB4C-4864-72BD-10BD-9C8998AC4C14}"/>
                </a:ext>
              </a:extLst>
            </p:cNvPr>
            <p:cNvGrpSpPr/>
            <p:nvPr/>
          </p:nvGrpSpPr>
          <p:grpSpPr>
            <a:xfrm>
              <a:off x="4914464" y="5152768"/>
              <a:ext cx="1688283" cy="1880121"/>
              <a:chOff x="5104555" y="5161765"/>
              <a:chExt cx="1688283" cy="1880121"/>
            </a:xfrm>
          </p:grpSpPr>
          <p:pic>
            <p:nvPicPr>
              <p:cNvPr id="66" name="Picture 2" descr="Charles Baroud - Research - Institut Pasteur">
                <a:extLst>
                  <a:ext uri="{FF2B5EF4-FFF2-40B4-BE49-F238E27FC236}">
                    <a16:creationId xmlns:a16="http://schemas.microsoft.com/office/drawing/2014/main" id="{A1D97CB2-F0C9-A800-4444-528936BC86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96"/>
              <a:stretch/>
            </p:blipFill>
            <p:spPr bwMode="auto">
              <a:xfrm>
                <a:off x="5186926" y="5161765"/>
                <a:ext cx="1523543" cy="13071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7AF9F41-9294-DB1A-F18F-20C149DCA6A7}"/>
                  </a:ext>
                </a:extLst>
              </p:cNvPr>
              <p:cNvSpPr txBox="1"/>
              <p:nvPr/>
            </p:nvSpPr>
            <p:spPr>
              <a:xfrm>
                <a:off x="5104555" y="6395555"/>
                <a:ext cx="16882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latin typeface="Abadi" panose="020B0604020104020204" pitchFamily="34" charset="0"/>
                  </a:rPr>
                  <a:t>Charles Baroud</a:t>
                </a:r>
              </a:p>
              <a:p>
                <a:pPr algn="ctr"/>
                <a:r>
                  <a:rPr lang="fr-FR" dirty="0">
                    <a:latin typeface="Abadi" panose="020B0604020104020204" pitchFamily="34" charset="0"/>
                  </a:rPr>
                  <a:t>Institut Pasteur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B9CF1BF-6927-78FF-1EDF-06F186677A80}"/>
                </a:ext>
              </a:extLst>
            </p:cNvPr>
            <p:cNvGrpSpPr/>
            <p:nvPr/>
          </p:nvGrpSpPr>
          <p:grpSpPr>
            <a:xfrm>
              <a:off x="7263392" y="5139494"/>
              <a:ext cx="1670650" cy="1883372"/>
              <a:chOff x="7620359" y="5158514"/>
              <a:chExt cx="1670650" cy="1883372"/>
            </a:xfrm>
          </p:grpSpPr>
          <p:pic>
            <p:nvPicPr>
              <p:cNvPr id="68" name="Picture 4" descr="Erik Maikranz - Research - Institut Pasteur">
                <a:extLst>
                  <a:ext uri="{FF2B5EF4-FFF2-40B4-BE49-F238E27FC236}">
                    <a16:creationId xmlns:a16="http://schemas.microsoft.com/office/drawing/2014/main" id="{7D971026-8B87-1FE2-86A8-52BF3C7527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53762" y="5158514"/>
                <a:ext cx="980365" cy="13071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859DDCA-F8B3-EF79-1FE4-ECDB25C738E0}"/>
                  </a:ext>
                </a:extLst>
              </p:cNvPr>
              <p:cNvSpPr txBox="1"/>
              <p:nvPr/>
            </p:nvSpPr>
            <p:spPr>
              <a:xfrm>
                <a:off x="7620359" y="6395555"/>
                <a:ext cx="167065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dirty="0">
                    <a:latin typeface="Abadi" panose="020B0604020104020204" pitchFamily="34" charset="0"/>
                  </a:rPr>
                  <a:t>Erik </a:t>
                </a:r>
                <a:r>
                  <a:rPr lang="fr-FR" dirty="0" err="1">
                    <a:latin typeface="Abadi" panose="020B0604020104020204" pitchFamily="34" charset="0"/>
                  </a:rPr>
                  <a:t>Maikranz</a:t>
                </a:r>
                <a:endParaRPr lang="fr-FR" dirty="0">
                  <a:latin typeface="Abadi" panose="020B0604020104020204" pitchFamily="34" charset="0"/>
                </a:endParaRPr>
              </a:p>
              <a:p>
                <a:pPr algn="ctr"/>
                <a:r>
                  <a:rPr lang="fr-FR" dirty="0">
                    <a:latin typeface="Abadi" panose="020B0604020104020204" pitchFamily="34" charset="0"/>
                  </a:rPr>
                  <a:t>Institut Pasteur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C88A42E-45DC-D124-9F9A-CAE51941B479}"/>
              </a:ext>
            </a:extLst>
          </p:cNvPr>
          <p:cNvSpPr txBox="1"/>
          <p:nvPr/>
        </p:nvSpPr>
        <p:spPr>
          <a:xfrm>
            <a:off x="-50801" y="343614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br>
              <a:rPr lang="fr-FR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fr-FR" dirty="0">
                <a:solidFill>
                  <a:schemeClr val="tx1">
                    <a:lumMod val="75000"/>
                  </a:schemeClr>
                </a:solidFill>
              </a:rPr>
              <a:t>https://doi.org/10.48550/arXiv.2501.02944</a:t>
            </a:r>
          </a:p>
        </p:txBody>
      </p:sp>
    </p:spTree>
    <p:extLst>
      <p:ext uri="{BB962C8B-B14F-4D97-AF65-F5344CB8AC3E}">
        <p14:creationId xmlns:p14="http://schemas.microsoft.com/office/powerpoint/2010/main" val="242679239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16">
      <a:dk1>
        <a:srgbClr val="000000"/>
      </a:dk1>
      <a:lt1>
        <a:srgbClr val="FFFFFF"/>
      </a:lt1>
      <a:dk2>
        <a:srgbClr val="574512"/>
      </a:dk2>
      <a:lt2>
        <a:srgbClr val="6C3C0D"/>
      </a:lt2>
      <a:accent1>
        <a:srgbClr val="DDDDDD"/>
      </a:accent1>
      <a:accent2>
        <a:srgbClr val="616A78"/>
      </a:accent2>
      <a:accent3>
        <a:srgbClr val="B18A2C"/>
      </a:accent3>
      <a:accent4>
        <a:srgbClr val="D87C1B"/>
      </a:accent4>
      <a:accent5>
        <a:srgbClr val="2E515E"/>
      </a:accent5>
      <a:accent6>
        <a:srgbClr val="1D7CB8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5244182_TF33940113_Win32" id="{8971A947-23AC-4311-93CF-8E79262E8DA7}" vid="{8DC193C9-6749-4829-95CD-24DA6E1F590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la preuve d’assertion</Template>
  <TotalTime>18537</TotalTime>
  <Words>301</Words>
  <Application>Microsoft Macintosh PowerPoint</Application>
  <PresentationFormat>Widescreen</PresentationFormat>
  <Paragraphs>82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Abadi</vt:lpstr>
      <vt:lpstr>Arial</vt:lpstr>
      <vt:lpstr>Calibri</vt:lpstr>
      <vt:lpstr>Cambria Math</vt:lpstr>
      <vt:lpstr>Thème Office</vt:lpstr>
      <vt:lpstr>Inhibition of bacterial growth by antibiotics</vt:lpstr>
      <vt:lpstr>Context: Autocatalytic cycles under environmental constraints</vt:lpstr>
      <vt:lpstr>Description : Coupled autocatalytic cycles</vt:lpstr>
      <vt:lpstr>Results for intracellular autocatalytic cycles inhibitors</vt:lpstr>
      <vt:lpstr>Mathematical description: Growth laws</vt:lpstr>
      <vt:lpstr>Growth rate λ : Hysteresis</vt:lpstr>
      <vt:lpstr>Combined effect of antibiotics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barnabe ledoux</dc:creator>
  <cp:lastModifiedBy>Ledoux Barnabé (M.)</cp:lastModifiedBy>
  <cp:revision>12</cp:revision>
  <dcterms:created xsi:type="dcterms:W3CDTF">2024-06-17T11:56:44Z</dcterms:created>
  <dcterms:modified xsi:type="dcterms:W3CDTF">2025-09-08T09:26:12Z</dcterms:modified>
</cp:coreProperties>
</file>